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6"/>
  </p:notesMasterIdLst>
  <p:sldIdLst>
    <p:sldId id="256" r:id="rId2"/>
    <p:sldId id="259" r:id="rId3"/>
    <p:sldId id="321" r:id="rId4"/>
    <p:sldId id="327" r:id="rId5"/>
    <p:sldId id="322" r:id="rId6"/>
    <p:sldId id="328" r:id="rId7"/>
    <p:sldId id="323" r:id="rId8"/>
    <p:sldId id="329" r:id="rId9"/>
    <p:sldId id="324" r:id="rId10"/>
    <p:sldId id="330" r:id="rId11"/>
    <p:sldId id="333" r:id="rId12"/>
    <p:sldId id="339" r:id="rId13"/>
    <p:sldId id="341" r:id="rId14"/>
    <p:sldId id="342" r:id="rId15"/>
    <p:sldId id="338" r:id="rId16"/>
    <p:sldId id="340" r:id="rId17"/>
    <p:sldId id="343" r:id="rId18"/>
    <p:sldId id="325" r:id="rId19"/>
    <p:sldId id="331" r:id="rId20"/>
    <p:sldId id="334" r:id="rId21"/>
    <p:sldId id="335" r:id="rId22"/>
    <p:sldId id="336" r:id="rId23"/>
    <p:sldId id="337" r:id="rId24"/>
    <p:sldId id="258" r:id="rId25"/>
  </p:sldIdLst>
  <p:sldSz cx="9144000" cy="5143500" type="screen16x9"/>
  <p:notesSz cx="6858000" cy="9144000"/>
  <p:embeddedFontLst>
    <p:embeddedFont>
      <p:font typeface="Poppins" panose="020B0604020202020204" charset="0"/>
      <p:regular r:id="rId27"/>
      <p:bold r:id="rId28"/>
      <p:italic r:id="rId29"/>
      <p:boldItalic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Fira Sans Extra Condensed" panose="020B0604020202020204" charset="0"/>
      <p:regular r:id="rId33"/>
      <p:bold r:id="rId34"/>
      <p:italic r:id="rId35"/>
      <p:boldItalic r:id="rId36"/>
    </p:embeddedFont>
    <p:embeddedFont>
      <p:font typeface="Denk One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82FF79-0230-45BB-9754-8DAEE2225C8D}">
  <a:tblStyle styleId="{C282FF79-0230-45BB-9754-8DAEE2225C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917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355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cf542d4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cf542d4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982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39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296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225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747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362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950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973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724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653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70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cc6c8c11d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cc6c8c11d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615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35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510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043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308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gcc9050bdf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9" name="Google Shape;2959;gcc9050bdf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8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5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188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143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119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055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847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450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rot="-8907462" flipH="1">
            <a:off x="8128607" y="-319262"/>
            <a:ext cx="1310949" cy="2857915"/>
            <a:chOff x="3345650" y="2840950"/>
            <a:chExt cx="370900" cy="808575"/>
          </a:xfrm>
        </p:grpSpPr>
        <p:sp>
          <p:nvSpPr>
            <p:cNvPr id="11" name="Google Shape;11;p2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2"/>
          <p:cNvSpPr/>
          <p:nvPr/>
        </p:nvSpPr>
        <p:spPr>
          <a:xfrm rot="839692" flipH="1">
            <a:off x="5265557" y="-447409"/>
            <a:ext cx="4025481" cy="2070782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rgbClr val="1E3D28">
              <a:alpha val="53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2"/>
          <p:cNvGrpSpPr/>
          <p:nvPr/>
        </p:nvGrpSpPr>
        <p:grpSpPr>
          <a:xfrm rot="839715" flipH="1">
            <a:off x="6453828" y="-898953"/>
            <a:ext cx="4195387" cy="3621616"/>
            <a:chOff x="2695275" y="1049450"/>
            <a:chExt cx="1439175" cy="1242350"/>
          </a:xfrm>
        </p:grpSpPr>
        <p:sp>
          <p:nvSpPr>
            <p:cNvPr id="61" name="Google Shape;61;p2"/>
            <p:cNvSpPr/>
            <p:nvPr/>
          </p:nvSpPr>
          <p:spPr>
            <a:xfrm>
              <a:off x="2895600" y="1049450"/>
              <a:ext cx="1238850" cy="1242350"/>
            </a:xfrm>
            <a:custGeom>
              <a:avLst/>
              <a:gdLst/>
              <a:ahLst/>
              <a:cxnLst/>
              <a:rect l="l" t="t" r="r" b="b"/>
              <a:pathLst>
                <a:path w="49554" h="49694" extrusionOk="0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rgbClr val="3E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95275" y="1157425"/>
              <a:ext cx="1356425" cy="1094200"/>
            </a:xfrm>
            <a:custGeom>
              <a:avLst/>
              <a:gdLst/>
              <a:ahLst/>
              <a:cxnLst/>
              <a:rect l="l" t="t" r="r" b="b"/>
              <a:pathLst>
                <a:path w="54257" h="43768" extrusionOk="0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rgbClr val="4F4B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659675" y="1999475"/>
              <a:ext cx="135450" cy="60600"/>
            </a:xfrm>
            <a:custGeom>
              <a:avLst/>
              <a:gdLst/>
              <a:ahLst/>
              <a:cxnLst/>
              <a:rect l="l" t="t" r="r" b="b"/>
              <a:pathLst>
                <a:path w="5418" h="2424" extrusionOk="0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915825" y="1397625"/>
              <a:ext cx="808175" cy="619425"/>
            </a:xfrm>
            <a:custGeom>
              <a:avLst/>
              <a:gdLst/>
              <a:ahLst/>
              <a:cxnLst/>
              <a:rect l="l" t="t" r="r" b="b"/>
              <a:pathLst>
                <a:path w="32327" h="24777" extrusionOk="0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2"/>
          <p:cNvSpPr/>
          <p:nvPr/>
        </p:nvSpPr>
        <p:spPr>
          <a:xfrm rot="-1799746">
            <a:off x="-851544" y="3182839"/>
            <a:ext cx="2739071" cy="3675601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subTitle" idx="1"/>
          </p:nvPr>
        </p:nvSpPr>
        <p:spPr>
          <a:xfrm>
            <a:off x="1101000" y="3731375"/>
            <a:ext cx="38520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7" name="Google Shape;67;p2"/>
          <p:cNvGrpSpPr/>
          <p:nvPr/>
        </p:nvGrpSpPr>
        <p:grpSpPr>
          <a:xfrm rot="3866213">
            <a:off x="119293" y="-295011"/>
            <a:ext cx="1148962" cy="2301773"/>
            <a:chOff x="3238525" y="2739250"/>
            <a:chExt cx="1148975" cy="2301800"/>
          </a:xfrm>
        </p:grpSpPr>
        <p:sp>
          <p:nvSpPr>
            <p:cNvPr id="68" name="Google Shape;68;p2"/>
            <p:cNvSpPr/>
            <p:nvPr/>
          </p:nvSpPr>
          <p:spPr>
            <a:xfrm>
              <a:off x="3865425" y="4776100"/>
              <a:ext cx="63400" cy="33125"/>
            </a:xfrm>
            <a:custGeom>
              <a:avLst/>
              <a:gdLst/>
              <a:ahLst/>
              <a:cxnLst/>
              <a:rect l="l" t="t" r="r" b="b"/>
              <a:pathLst>
                <a:path w="2536" h="1325" extrusionOk="0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852050" y="4694000"/>
              <a:ext cx="39250" cy="56825"/>
            </a:xfrm>
            <a:custGeom>
              <a:avLst/>
              <a:gdLst/>
              <a:ahLst/>
              <a:cxnLst/>
              <a:rect l="l" t="t" r="r" b="b"/>
              <a:pathLst>
                <a:path w="1570" h="2273" extrusionOk="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24175" y="4454525"/>
              <a:ext cx="38850" cy="56750"/>
            </a:xfrm>
            <a:custGeom>
              <a:avLst/>
              <a:gdLst/>
              <a:ahLst/>
              <a:cxnLst/>
              <a:rect l="l" t="t" r="r" b="b"/>
              <a:pathLst>
                <a:path w="1554" h="2270" extrusionOk="0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021375" y="4250725"/>
              <a:ext cx="63400" cy="33125"/>
            </a:xfrm>
            <a:custGeom>
              <a:avLst/>
              <a:gdLst/>
              <a:ahLst/>
              <a:cxnLst/>
              <a:rect l="l" t="t" r="r" b="b"/>
              <a:pathLst>
                <a:path w="2536" h="1325" extrusionOk="0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006325" y="4168625"/>
              <a:ext cx="39250" cy="56825"/>
            </a:xfrm>
            <a:custGeom>
              <a:avLst/>
              <a:gdLst/>
              <a:ahLst/>
              <a:cxnLst/>
              <a:rect l="l" t="t" r="r" b="b"/>
              <a:pathLst>
                <a:path w="1570" h="2273" extrusionOk="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046400" y="4152075"/>
              <a:ext cx="63400" cy="32550"/>
            </a:xfrm>
            <a:custGeom>
              <a:avLst/>
              <a:gdLst/>
              <a:ahLst/>
              <a:cxnLst/>
              <a:rect l="l" t="t" r="r" b="b"/>
              <a:pathLst>
                <a:path w="2536" h="1302" extrusionOk="0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540200" y="4546800"/>
              <a:ext cx="45350" cy="48875"/>
            </a:xfrm>
            <a:custGeom>
              <a:avLst/>
              <a:gdLst/>
              <a:ahLst/>
              <a:cxnLst/>
              <a:rect l="l" t="t" r="r" b="b"/>
              <a:pathLst>
                <a:path w="1814" h="1955" extrusionOk="0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465150" y="4536350"/>
              <a:ext cx="64225" cy="30600"/>
            </a:xfrm>
            <a:custGeom>
              <a:avLst/>
              <a:gdLst/>
              <a:ahLst/>
              <a:cxnLst/>
              <a:rect l="l" t="t" r="r" b="b"/>
              <a:pathLst>
                <a:path w="2569" h="1224" extrusionOk="0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90100" y="4280575"/>
              <a:ext cx="63400" cy="31150"/>
            </a:xfrm>
            <a:custGeom>
              <a:avLst/>
              <a:gdLst/>
              <a:ahLst/>
              <a:cxnLst/>
              <a:rect l="l" t="t" r="r" b="b"/>
              <a:pathLst>
                <a:path w="2536" h="1246" extrusionOk="0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644450" y="4762350"/>
              <a:ext cx="34200" cy="61575"/>
            </a:xfrm>
            <a:custGeom>
              <a:avLst/>
              <a:gdLst/>
              <a:ahLst/>
              <a:cxnLst/>
              <a:rect l="l" t="t" r="r" b="b"/>
              <a:pathLst>
                <a:path w="1368" h="2463" extrusionOk="0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61125" y="4796575"/>
              <a:ext cx="35050" cy="59250"/>
            </a:xfrm>
            <a:custGeom>
              <a:avLst/>
              <a:gdLst/>
              <a:ahLst/>
              <a:cxnLst/>
              <a:rect l="l" t="t" r="r" b="b"/>
              <a:pathLst>
                <a:path w="1402" h="2370" extrusionOk="0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869600" y="4152075"/>
              <a:ext cx="63400" cy="32725"/>
            </a:xfrm>
            <a:custGeom>
              <a:avLst/>
              <a:gdLst/>
              <a:ahLst/>
              <a:cxnLst/>
              <a:rect l="l" t="t" r="r" b="b"/>
              <a:pathLst>
                <a:path w="2536" h="1309" extrusionOk="0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812900" y="4564275"/>
              <a:ext cx="63400" cy="33150"/>
            </a:xfrm>
            <a:custGeom>
              <a:avLst/>
              <a:gdLst/>
              <a:ahLst/>
              <a:cxnLst/>
              <a:rect l="l" t="t" r="r" b="b"/>
              <a:pathLst>
                <a:path w="2536" h="1326" extrusionOk="0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831075" y="4084000"/>
              <a:ext cx="49400" cy="44150"/>
            </a:xfrm>
            <a:custGeom>
              <a:avLst/>
              <a:gdLst/>
              <a:ahLst/>
              <a:cxnLst/>
              <a:rect l="l" t="t" r="r" b="b"/>
              <a:pathLst>
                <a:path w="1976" h="1766" extrusionOk="0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895200" y="3817100"/>
              <a:ext cx="46150" cy="50050"/>
            </a:xfrm>
            <a:custGeom>
              <a:avLst/>
              <a:gdLst/>
              <a:ahLst/>
              <a:cxnLst/>
              <a:rect l="l" t="t" r="r" b="b"/>
              <a:pathLst>
                <a:path w="1846" h="2002" extrusionOk="0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756350" y="4817825"/>
              <a:ext cx="46550" cy="50025"/>
            </a:xfrm>
            <a:custGeom>
              <a:avLst/>
              <a:gdLst/>
              <a:ahLst/>
              <a:cxnLst/>
              <a:rect l="l" t="t" r="r" b="b"/>
              <a:pathLst>
                <a:path w="1862" h="2001" extrusionOk="0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974675" y="3702100"/>
              <a:ext cx="65075" cy="30575"/>
            </a:xfrm>
            <a:custGeom>
              <a:avLst/>
              <a:gdLst/>
              <a:ahLst/>
              <a:cxnLst/>
              <a:rect l="l" t="t" r="r" b="b"/>
              <a:pathLst>
                <a:path w="2603" h="1223" extrusionOk="0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960800" y="3593075"/>
              <a:ext cx="43100" cy="52900"/>
            </a:xfrm>
            <a:custGeom>
              <a:avLst/>
              <a:gdLst/>
              <a:ahLst/>
              <a:cxnLst/>
              <a:rect l="l" t="t" r="r" b="b"/>
              <a:pathLst>
                <a:path w="1724" h="2116" extrusionOk="0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003875" y="3598350"/>
              <a:ext cx="63400" cy="32625"/>
            </a:xfrm>
            <a:custGeom>
              <a:avLst/>
              <a:gdLst/>
              <a:ahLst/>
              <a:cxnLst/>
              <a:rect l="l" t="t" r="r" b="b"/>
              <a:pathLst>
                <a:path w="2536" h="1305" extrusionOk="0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715325" y="4746150"/>
              <a:ext cx="50500" cy="43325"/>
            </a:xfrm>
            <a:custGeom>
              <a:avLst/>
              <a:gdLst/>
              <a:ahLst/>
              <a:cxnLst/>
              <a:rect l="l" t="t" r="r" b="b"/>
              <a:pathLst>
                <a:path w="2020" h="1733" extrusionOk="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632775" y="4646275"/>
              <a:ext cx="59225" cy="33700"/>
            </a:xfrm>
            <a:custGeom>
              <a:avLst/>
              <a:gdLst/>
              <a:ahLst/>
              <a:cxnLst/>
              <a:rect l="l" t="t" r="r" b="b"/>
              <a:pathLst>
                <a:path w="2369" h="1348" extrusionOk="0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91075" y="4400125"/>
              <a:ext cx="65900" cy="31200"/>
            </a:xfrm>
            <a:custGeom>
              <a:avLst/>
              <a:gdLst/>
              <a:ahLst/>
              <a:cxnLst/>
              <a:rect l="l" t="t" r="r" b="b"/>
              <a:pathLst>
                <a:path w="2636" h="1248" extrusionOk="0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637775" y="4178000"/>
              <a:ext cx="51200" cy="43225"/>
            </a:xfrm>
            <a:custGeom>
              <a:avLst/>
              <a:gdLst/>
              <a:ahLst/>
              <a:cxnLst/>
              <a:rect l="l" t="t" r="r" b="b"/>
              <a:pathLst>
                <a:path w="2048" h="1729" extrusionOk="0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589250" y="4145725"/>
              <a:ext cx="49375" cy="44100"/>
            </a:xfrm>
            <a:custGeom>
              <a:avLst/>
              <a:gdLst/>
              <a:ahLst/>
              <a:cxnLst/>
              <a:rect l="l" t="t" r="r" b="b"/>
              <a:pathLst>
                <a:path w="1975" h="1764" extrusionOk="0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632775" y="3790225"/>
              <a:ext cx="50525" cy="43225"/>
            </a:xfrm>
            <a:custGeom>
              <a:avLst/>
              <a:gdLst/>
              <a:ahLst/>
              <a:cxnLst/>
              <a:rect l="l" t="t" r="r" b="b"/>
              <a:pathLst>
                <a:path w="2021" h="1729" extrusionOk="0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728675" y="4679200"/>
              <a:ext cx="47925" cy="45825"/>
            </a:xfrm>
            <a:custGeom>
              <a:avLst/>
              <a:gdLst/>
              <a:ahLst/>
              <a:cxnLst/>
              <a:rect l="l" t="t" r="r" b="b"/>
              <a:pathLst>
                <a:path w="1917" h="1833" extrusionOk="0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648600" y="4535975"/>
              <a:ext cx="64250" cy="30050"/>
            </a:xfrm>
            <a:custGeom>
              <a:avLst/>
              <a:gdLst/>
              <a:ahLst/>
              <a:cxnLst/>
              <a:rect l="l" t="t" r="r" b="b"/>
              <a:pathLst>
                <a:path w="2570" h="1202" extrusionOk="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698650" y="4327975"/>
              <a:ext cx="55650" cy="38975"/>
            </a:xfrm>
            <a:custGeom>
              <a:avLst/>
              <a:gdLst/>
              <a:ahLst/>
              <a:cxnLst/>
              <a:rect l="l" t="t" r="r" b="b"/>
              <a:pathLst>
                <a:path w="2226" h="1559" extrusionOk="0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700325" y="4049150"/>
              <a:ext cx="63400" cy="30800"/>
            </a:xfrm>
            <a:custGeom>
              <a:avLst/>
              <a:gdLst/>
              <a:ahLst/>
              <a:cxnLst/>
              <a:rect l="l" t="t" r="r" b="b"/>
              <a:pathLst>
                <a:path w="2536" h="1232" extrusionOk="0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747025" y="3580900"/>
              <a:ext cx="64225" cy="31200"/>
            </a:xfrm>
            <a:custGeom>
              <a:avLst/>
              <a:gdLst/>
              <a:ahLst/>
              <a:cxnLst/>
              <a:rect l="l" t="t" r="r" b="b"/>
              <a:pathLst>
                <a:path w="2569" h="1248" extrusionOk="0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98725" y="3332800"/>
              <a:ext cx="63400" cy="30800"/>
            </a:xfrm>
            <a:custGeom>
              <a:avLst/>
              <a:gdLst/>
              <a:ahLst/>
              <a:cxnLst/>
              <a:rect l="l" t="t" r="r" b="b"/>
              <a:pathLst>
                <a:path w="2536" h="1232" extrusionOk="0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657700" y="3898350"/>
              <a:ext cx="51800" cy="39725"/>
            </a:xfrm>
            <a:custGeom>
              <a:avLst/>
              <a:gdLst/>
              <a:ahLst/>
              <a:cxnLst/>
              <a:rect l="l" t="t" r="r" b="b"/>
              <a:pathLst>
                <a:path w="2072" h="1589" extrusionOk="0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714800" y="3468875"/>
              <a:ext cx="52250" cy="39725"/>
            </a:xfrm>
            <a:custGeom>
              <a:avLst/>
              <a:gdLst/>
              <a:ahLst/>
              <a:cxnLst/>
              <a:rect l="l" t="t" r="r" b="b"/>
              <a:pathLst>
                <a:path w="2090" h="1589" extrusionOk="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789475" y="3143250"/>
              <a:ext cx="52625" cy="40125"/>
            </a:xfrm>
            <a:custGeom>
              <a:avLst/>
              <a:gdLst/>
              <a:ahLst/>
              <a:cxnLst/>
              <a:rect l="l" t="t" r="r" b="b"/>
              <a:pathLst>
                <a:path w="2105" h="1605" extrusionOk="0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631100" y="4037075"/>
              <a:ext cx="48250" cy="45825"/>
            </a:xfrm>
            <a:custGeom>
              <a:avLst/>
              <a:gdLst/>
              <a:ahLst/>
              <a:cxnLst/>
              <a:rect l="l" t="t" r="r" b="b"/>
              <a:pathLst>
                <a:path w="1930" h="1833" extrusionOk="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790375" y="3384525"/>
              <a:ext cx="308575" cy="1645375"/>
            </a:xfrm>
            <a:custGeom>
              <a:avLst/>
              <a:gdLst/>
              <a:ahLst/>
              <a:cxnLst/>
              <a:rect l="l" t="t" r="r" b="b"/>
              <a:pathLst>
                <a:path w="12343" h="65815" fill="none" extrusionOk="0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34350" y="3032625"/>
              <a:ext cx="353625" cy="1996450"/>
            </a:xfrm>
            <a:custGeom>
              <a:avLst/>
              <a:gdLst/>
              <a:ahLst/>
              <a:cxnLst/>
              <a:rect l="l" t="t" r="r" b="b"/>
              <a:pathLst>
                <a:path w="14145" h="79858" fill="none" extrusionOk="0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791200" y="4011650"/>
              <a:ext cx="297750" cy="1017425"/>
            </a:xfrm>
            <a:custGeom>
              <a:avLst/>
              <a:gdLst/>
              <a:ahLst/>
              <a:cxnLst/>
              <a:rect l="l" t="t" r="r" b="b"/>
              <a:pathLst>
                <a:path w="11910" h="40697" fill="none" extrusionOk="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415100" y="4094200"/>
              <a:ext cx="376125" cy="935700"/>
            </a:xfrm>
            <a:custGeom>
              <a:avLst/>
              <a:gdLst/>
              <a:ahLst/>
              <a:cxnLst/>
              <a:rect l="l" t="t" r="r" b="b"/>
              <a:pathLst>
                <a:path w="15045" h="37428" fill="none" extrusionOk="0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579400" y="3682250"/>
              <a:ext cx="211000" cy="1346825"/>
            </a:xfrm>
            <a:custGeom>
              <a:avLst/>
              <a:gdLst/>
              <a:ahLst/>
              <a:cxnLst/>
              <a:rect l="l" t="t" r="r" b="b"/>
              <a:pathLst>
                <a:path w="8440" h="53873" fill="none" extrusionOk="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757850" y="4761350"/>
              <a:ext cx="267725" cy="275225"/>
            </a:xfrm>
            <a:custGeom>
              <a:avLst/>
              <a:gdLst/>
              <a:ahLst/>
              <a:cxnLst/>
              <a:rect l="l" t="t" r="r" b="b"/>
              <a:pathLst>
                <a:path w="10709" h="11009" extrusionOk="0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792875" y="4821400"/>
              <a:ext cx="177650" cy="197650"/>
            </a:xfrm>
            <a:custGeom>
              <a:avLst/>
              <a:gdLst/>
              <a:ahLst/>
              <a:cxnLst/>
              <a:rect l="l" t="t" r="r" b="b"/>
              <a:pathLst>
                <a:path w="7106" h="7906" fill="none" extrusionOk="0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508500" y="4787200"/>
              <a:ext cx="277725" cy="253850"/>
            </a:xfrm>
            <a:custGeom>
              <a:avLst/>
              <a:gdLst/>
              <a:ahLst/>
              <a:cxnLst/>
              <a:rect l="l" t="t" r="r" b="b"/>
              <a:pathLst>
                <a:path w="11109" h="10154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562725" y="4842250"/>
              <a:ext cx="196000" cy="178475"/>
            </a:xfrm>
            <a:custGeom>
              <a:avLst/>
              <a:gdLst/>
              <a:ahLst/>
              <a:cxnLst/>
              <a:rect l="l" t="t" r="r" b="b"/>
              <a:pathLst>
                <a:path w="7840" h="7139" fill="none" extrusionOk="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480150" y="3518800"/>
              <a:ext cx="331925" cy="316475"/>
            </a:xfrm>
            <a:custGeom>
              <a:avLst/>
              <a:gdLst/>
              <a:ahLst/>
              <a:cxnLst/>
              <a:rect l="l" t="t" r="r" b="b"/>
              <a:pathLst>
                <a:path w="13277" h="12659" extrusionOk="0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365900" y="3427325"/>
              <a:ext cx="545425" cy="511425"/>
            </a:xfrm>
            <a:custGeom>
              <a:avLst/>
              <a:gdLst/>
              <a:ahLst/>
              <a:cxnLst/>
              <a:rect l="l" t="t" r="r" b="b"/>
              <a:pathLst>
                <a:path w="21817" h="20457" extrusionOk="0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586075" y="3659350"/>
              <a:ext cx="91750" cy="73275"/>
            </a:xfrm>
            <a:custGeom>
              <a:avLst/>
              <a:gdLst/>
              <a:ahLst/>
              <a:cxnLst/>
              <a:rect l="l" t="t" r="r" b="b"/>
              <a:pathLst>
                <a:path w="3670" h="2931" extrusionOk="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952150" y="3200075"/>
              <a:ext cx="302750" cy="348775"/>
            </a:xfrm>
            <a:custGeom>
              <a:avLst/>
              <a:gdLst/>
              <a:ahLst/>
              <a:cxnLst/>
              <a:rect l="l" t="t" r="r" b="b"/>
              <a:pathLst>
                <a:path w="12110" h="13951" extrusionOk="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769525" y="3087425"/>
              <a:ext cx="617975" cy="523525"/>
            </a:xfrm>
            <a:custGeom>
              <a:avLst/>
              <a:gdLst/>
              <a:ahLst/>
              <a:cxnLst/>
              <a:rect l="l" t="t" r="r" b="b"/>
              <a:pathLst>
                <a:path w="24719" h="20941" extrusionOk="0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058900" y="3342550"/>
              <a:ext cx="81750" cy="90650"/>
            </a:xfrm>
            <a:custGeom>
              <a:avLst/>
              <a:gdLst/>
              <a:ahLst/>
              <a:cxnLst/>
              <a:rect l="l" t="t" r="r" b="b"/>
              <a:pathLst>
                <a:path w="3270" h="3626" extrusionOk="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316700" y="3983950"/>
              <a:ext cx="207675" cy="209300"/>
            </a:xfrm>
            <a:custGeom>
              <a:avLst/>
              <a:gdLst/>
              <a:ahLst/>
              <a:cxnLst/>
              <a:rect l="l" t="t" r="r" b="b"/>
              <a:pathLst>
                <a:path w="8307" h="8372" extrusionOk="0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238525" y="3909675"/>
              <a:ext cx="358400" cy="366375"/>
            </a:xfrm>
            <a:custGeom>
              <a:avLst/>
              <a:gdLst/>
              <a:ahLst/>
              <a:cxnLst/>
              <a:rect l="l" t="t" r="r" b="b"/>
              <a:pathLst>
                <a:path w="14336" h="14655" extrusionOk="0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80075" y="4076775"/>
              <a:ext cx="62575" cy="52550"/>
            </a:xfrm>
            <a:custGeom>
              <a:avLst/>
              <a:gdLst/>
              <a:ahLst/>
              <a:cxnLst/>
              <a:rect l="l" t="t" r="r" b="b"/>
              <a:pathLst>
                <a:path w="2503" h="2102" extrusionOk="0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965500" y="3922550"/>
              <a:ext cx="227700" cy="211525"/>
            </a:xfrm>
            <a:custGeom>
              <a:avLst/>
              <a:gdLst/>
              <a:ahLst/>
              <a:cxnLst/>
              <a:rect l="l" t="t" r="r" b="b"/>
              <a:pathLst>
                <a:path w="9108" h="8461" extrusionOk="0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869600" y="3817550"/>
              <a:ext cx="386050" cy="388375"/>
            </a:xfrm>
            <a:custGeom>
              <a:avLst/>
              <a:gdLst/>
              <a:ahLst/>
              <a:cxnLst/>
              <a:rect l="l" t="t" r="r" b="b"/>
              <a:pathLst>
                <a:path w="15442" h="15535" extrusionOk="0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051400" y="3997250"/>
              <a:ext cx="65900" cy="51900"/>
            </a:xfrm>
            <a:custGeom>
              <a:avLst/>
              <a:gdLst/>
              <a:ahLst/>
              <a:cxnLst/>
              <a:rect l="l" t="t" r="r" b="b"/>
              <a:pathLst>
                <a:path w="2636" h="2076" extrusionOk="0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732000" y="2830600"/>
              <a:ext cx="311925" cy="309700"/>
            </a:xfrm>
            <a:custGeom>
              <a:avLst/>
              <a:gdLst/>
              <a:ahLst/>
              <a:cxnLst/>
              <a:rect l="l" t="t" r="r" b="b"/>
              <a:pathLst>
                <a:path w="12477" h="12388" extrusionOk="0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601175" y="2739250"/>
              <a:ext cx="573675" cy="512350"/>
            </a:xfrm>
            <a:custGeom>
              <a:avLst/>
              <a:gdLst/>
              <a:ahLst/>
              <a:cxnLst/>
              <a:rect l="l" t="t" r="r" b="b"/>
              <a:pathLst>
                <a:path w="22947" h="20494" extrusionOk="0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861250" y="2953700"/>
              <a:ext cx="90100" cy="84450"/>
            </a:xfrm>
            <a:custGeom>
              <a:avLst/>
              <a:gdLst/>
              <a:ahLst/>
              <a:cxnLst/>
              <a:rect l="l" t="t" r="r" b="b"/>
              <a:pathLst>
                <a:path w="3604" h="3378" extrusionOk="0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2"/>
          <p:cNvGrpSpPr/>
          <p:nvPr/>
        </p:nvGrpSpPr>
        <p:grpSpPr>
          <a:xfrm rot="-2238749">
            <a:off x="8387725" y="2160389"/>
            <a:ext cx="1403448" cy="3309947"/>
            <a:chOff x="6152550" y="3804050"/>
            <a:chExt cx="386075" cy="910550"/>
          </a:xfrm>
        </p:grpSpPr>
        <p:sp>
          <p:nvSpPr>
            <p:cNvPr id="128" name="Google Shape;128;p2"/>
            <p:cNvSpPr/>
            <p:nvPr/>
          </p:nvSpPr>
          <p:spPr>
            <a:xfrm>
              <a:off x="6152550" y="3804050"/>
              <a:ext cx="386075" cy="847575"/>
            </a:xfrm>
            <a:custGeom>
              <a:avLst/>
              <a:gdLst/>
              <a:ahLst/>
              <a:cxnLst/>
              <a:rect l="l" t="t" r="r" b="b"/>
              <a:pathLst>
                <a:path w="15443" h="33903" extrusionOk="0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216475" y="3841875"/>
              <a:ext cx="244475" cy="872725"/>
            </a:xfrm>
            <a:custGeom>
              <a:avLst/>
              <a:gdLst/>
              <a:ahLst/>
              <a:cxnLst/>
              <a:rect l="l" t="t" r="r" b="b"/>
              <a:pathLst>
                <a:path w="9779" h="34909" extrusionOk="0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2"/>
          <p:cNvGrpSpPr/>
          <p:nvPr/>
        </p:nvGrpSpPr>
        <p:grpSpPr>
          <a:xfrm rot="-3365436">
            <a:off x="7402918" y="2339740"/>
            <a:ext cx="2205126" cy="4812969"/>
            <a:chOff x="7386050" y="661025"/>
            <a:chExt cx="1576975" cy="3441950"/>
          </a:xfrm>
        </p:grpSpPr>
        <p:sp>
          <p:nvSpPr>
            <p:cNvPr id="131" name="Google Shape;131;p2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2"/>
          <p:cNvGrpSpPr/>
          <p:nvPr/>
        </p:nvGrpSpPr>
        <p:grpSpPr>
          <a:xfrm rot="-2876806" flipH="1">
            <a:off x="7945480" y="3299247"/>
            <a:ext cx="1324284" cy="2432000"/>
            <a:chOff x="4830275" y="2608450"/>
            <a:chExt cx="1324325" cy="2432075"/>
          </a:xfrm>
        </p:grpSpPr>
        <p:sp>
          <p:nvSpPr>
            <p:cNvPr id="143" name="Google Shape;143;p2"/>
            <p:cNvSpPr/>
            <p:nvPr/>
          </p:nvSpPr>
          <p:spPr>
            <a:xfrm>
              <a:off x="5018750" y="3690575"/>
              <a:ext cx="519575" cy="1330675"/>
            </a:xfrm>
            <a:custGeom>
              <a:avLst/>
              <a:gdLst/>
              <a:ahLst/>
              <a:cxnLst/>
              <a:rect l="l" t="t" r="r" b="b"/>
              <a:pathLst>
                <a:path w="20783" h="53227" extrusionOk="0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531825" y="3352850"/>
              <a:ext cx="622775" cy="1631100"/>
            </a:xfrm>
            <a:custGeom>
              <a:avLst/>
              <a:gdLst/>
              <a:ahLst/>
              <a:cxnLst/>
              <a:rect l="l" t="t" r="r" b="b"/>
              <a:pathLst>
                <a:path w="24911" h="65244" extrusionOk="0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366500" y="3998300"/>
              <a:ext cx="170975" cy="1031600"/>
            </a:xfrm>
            <a:custGeom>
              <a:avLst/>
              <a:gdLst/>
              <a:ahLst/>
              <a:cxnLst/>
              <a:rect l="l" t="t" r="r" b="b"/>
              <a:pathLst>
                <a:path w="6839" h="41264" fill="none" extrusionOk="0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467400" y="3605525"/>
              <a:ext cx="231025" cy="403925"/>
            </a:xfrm>
            <a:custGeom>
              <a:avLst/>
              <a:gdLst/>
              <a:ahLst/>
              <a:cxnLst/>
              <a:rect l="l" t="t" r="r" b="b"/>
              <a:pathLst>
                <a:path w="9241" h="16157" extrusionOk="0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485950" y="3631375"/>
              <a:ext cx="295875" cy="378250"/>
            </a:xfrm>
            <a:custGeom>
              <a:avLst/>
              <a:gdLst/>
              <a:ahLst/>
              <a:cxnLst/>
              <a:rect l="l" t="t" r="r" b="b"/>
              <a:pathLst>
                <a:path w="11835" h="15130" extrusionOk="0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308125" y="3614700"/>
              <a:ext cx="218525" cy="392625"/>
            </a:xfrm>
            <a:custGeom>
              <a:avLst/>
              <a:gdLst/>
              <a:ahLst/>
              <a:cxnLst/>
              <a:rect l="l" t="t" r="r" b="b"/>
              <a:pathLst>
                <a:path w="8741" h="15705" extrusionOk="0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204725" y="3765650"/>
              <a:ext cx="281050" cy="240500"/>
            </a:xfrm>
            <a:custGeom>
              <a:avLst/>
              <a:gdLst/>
              <a:ahLst/>
              <a:cxnLst/>
              <a:rect l="l" t="t" r="r" b="b"/>
              <a:pathLst>
                <a:path w="11242" h="9620" extrusionOk="0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479925" y="3749800"/>
              <a:ext cx="372775" cy="253875"/>
            </a:xfrm>
            <a:custGeom>
              <a:avLst/>
              <a:gdLst/>
              <a:ahLst/>
              <a:cxnLst/>
              <a:rect l="l" t="t" r="r" b="b"/>
              <a:pathLst>
                <a:path w="14911" h="10155" extrusionOk="0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488250" y="3916825"/>
              <a:ext cx="341950" cy="144050"/>
            </a:xfrm>
            <a:custGeom>
              <a:avLst/>
              <a:gdLst/>
              <a:ahLst/>
              <a:cxnLst/>
              <a:rect l="l" t="t" r="r" b="b"/>
              <a:pathLst>
                <a:path w="13678" h="5762" extrusionOk="0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488250" y="3452925"/>
              <a:ext cx="116775" cy="459500"/>
            </a:xfrm>
            <a:custGeom>
              <a:avLst/>
              <a:gdLst/>
              <a:ahLst/>
              <a:cxnLst/>
              <a:rect l="l" t="t" r="r" b="b"/>
              <a:pathLst>
                <a:path w="4671" h="18380" extrusionOk="0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534950" y="3436125"/>
              <a:ext cx="44225" cy="25425"/>
            </a:xfrm>
            <a:custGeom>
              <a:avLst/>
              <a:gdLst/>
              <a:ahLst/>
              <a:cxnLst/>
              <a:rect l="l" t="t" r="r" b="b"/>
              <a:pathLst>
                <a:path w="1769" h="1017" extrusionOk="0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495750" y="3503775"/>
              <a:ext cx="139300" cy="417000"/>
            </a:xfrm>
            <a:custGeom>
              <a:avLst/>
              <a:gdLst/>
              <a:ahLst/>
              <a:cxnLst/>
              <a:rect l="l" t="t" r="r" b="b"/>
              <a:pathLst>
                <a:path w="5572" h="16680" extrusionOk="0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610850" y="3485425"/>
              <a:ext cx="41725" cy="24225"/>
            </a:xfrm>
            <a:custGeom>
              <a:avLst/>
              <a:gdLst/>
              <a:ahLst/>
              <a:cxnLst/>
              <a:rect l="l" t="t" r="r" b="b"/>
              <a:pathLst>
                <a:path w="1669" h="969" extrusionOk="0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460725" y="3506275"/>
              <a:ext cx="86775" cy="406150"/>
            </a:xfrm>
            <a:custGeom>
              <a:avLst/>
              <a:gdLst/>
              <a:ahLst/>
              <a:cxnLst/>
              <a:rect l="l" t="t" r="r" b="b"/>
              <a:pathLst>
                <a:path w="3471" h="16246" extrusionOk="0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439050" y="3488675"/>
              <a:ext cx="42550" cy="29625"/>
            </a:xfrm>
            <a:custGeom>
              <a:avLst/>
              <a:gdLst/>
              <a:ahLst/>
              <a:cxnLst/>
              <a:rect l="l" t="t" r="r" b="b"/>
              <a:pathLst>
                <a:path w="1702" h="1185" extrusionOk="0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545800" y="3626375"/>
              <a:ext cx="261050" cy="301900"/>
            </a:xfrm>
            <a:custGeom>
              <a:avLst/>
              <a:gdLst/>
              <a:ahLst/>
              <a:cxnLst/>
              <a:rect l="l" t="t" r="r" b="b"/>
              <a:pathLst>
                <a:path w="10442" h="12076" extrusionOk="0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798475" y="3607450"/>
              <a:ext cx="28375" cy="40375"/>
            </a:xfrm>
            <a:custGeom>
              <a:avLst/>
              <a:gdLst/>
              <a:ahLst/>
              <a:cxnLst/>
              <a:rect l="l" t="t" r="r" b="b"/>
              <a:pathLst>
                <a:path w="1135" h="1615" extrusionOk="0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487425" y="3560500"/>
              <a:ext cx="70900" cy="351925"/>
            </a:xfrm>
            <a:custGeom>
              <a:avLst/>
              <a:gdLst/>
              <a:ahLst/>
              <a:cxnLst/>
              <a:rect l="l" t="t" r="r" b="b"/>
              <a:pathLst>
                <a:path w="2836" h="14077" extrusionOk="0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512450" y="3541550"/>
              <a:ext cx="44225" cy="26250"/>
            </a:xfrm>
            <a:custGeom>
              <a:avLst/>
              <a:gdLst/>
              <a:ahLst/>
              <a:cxnLst/>
              <a:rect l="l" t="t" r="r" b="b"/>
              <a:pathLst>
                <a:path w="1769" h="1050" extrusionOk="0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545800" y="3610525"/>
              <a:ext cx="189325" cy="317750"/>
            </a:xfrm>
            <a:custGeom>
              <a:avLst/>
              <a:gdLst/>
              <a:ahLst/>
              <a:cxnLst/>
              <a:rect l="l" t="t" r="r" b="b"/>
              <a:pathLst>
                <a:path w="7573" h="12710" extrusionOk="0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721750" y="3591875"/>
              <a:ext cx="34225" cy="34825"/>
            </a:xfrm>
            <a:custGeom>
              <a:avLst/>
              <a:gdLst/>
              <a:ahLst/>
              <a:cxnLst/>
              <a:rect l="l" t="t" r="r" b="b"/>
              <a:pathLst>
                <a:path w="1369" h="1393" extrusionOk="0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466575" y="3704850"/>
              <a:ext cx="186000" cy="308550"/>
            </a:xfrm>
            <a:custGeom>
              <a:avLst/>
              <a:gdLst/>
              <a:ahLst/>
              <a:cxnLst/>
              <a:rect l="l" t="t" r="r" b="b"/>
              <a:pathLst>
                <a:path w="7440" h="12342" extrusionOk="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338975" y="3710600"/>
              <a:ext cx="175150" cy="302450"/>
            </a:xfrm>
            <a:custGeom>
              <a:avLst/>
              <a:gdLst/>
              <a:ahLst/>
              <a:cxnLst/>
              <a:rect l="l" t="t" r="r" b="b"/>
              <a:pathLst>
                <a:path w="7006" h="12098" extrusionOk="0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280600" y="3783150"/>
              <a:ext cx="203500" cy="226850"/>
            </a:xfrm>
            <a:custGeom>
              <a:avLst/>
              <a:gdLst/>
              <a:ahLst/>
              <a:cxnLst/>
              <a:rect l="l" t="t" r="r" b="b"/>
              <a:pathLst>
                <a:path w="8140" h="9074" extrusionOk="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479925" y="3768975"/>
              <a:ext cx="268550" cy="243525"/>
            </a:xfrm>
            <a:custGeom>
              <a:avLst/>
              <a:gdLst/>
              <a:ahLst/>
              <a:cxnLst/>
              <a:rect l="l" t="t" r="r" b="b"/>
              <a:pathLst>
                <a:path w="10742" h="9741" extrusionOk="0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483250" y="3890725"/>
              <a:ext cx="256875" cy="121325"/>
            </a:xfrm>
            <a:custGeom>
              <a:avLst/>
              <a:gdLst/>
              <a:ahLst/>
              <a:cxnLst/>
              <a:rect l="l" t="t" r="r" b="b"/>
              <a:pathLst>
                <a:path w="10275" h="4853" extrusionOk="0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560800" y="3953275"/>
              <a:ext cx="145125" cy="24200"/>
            </a:xfrm>
            <a:custGeom>
              <a:avLst/>
              <a:gdLst/>
              <a:ahLst/>
              <a:cxnLst/>
              <a:rect l="l" t="t" r="r" b="b"/>
              <a:pathLst>
                <a:path w="5805" h="968" fill="none" extrusionOk="0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633350" y="3932425"/>
              <a:ext cx="48400" cy="8375"/>
            </a:xfrm>
            <a:custGeom>
              <a:avLst/>
              <a:gdLst/>
              <a:ahLst/>
              <a:cxnLst/>
              <a:rect l="l" t="t" r="r" b="b"/>
              <a:pathLst>
                <a:path w="1936" h="335" fill="none" extrusionOk="0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500775" y="3844025"/>
              <a:ext cx="149300" cy="145125"/>
            </a:xfrm>
            <a:custGeom>
              <a:avLst/>
              <a:gdLst/>
              <a:ahLst/>
              <a:cxnLst/>
              <a:rect l="l" t="t" r="r" b="b"/>
              <a:pathLst>
                <a:path w="5972" h="5805" fill="none" extrusionOk="0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492425" y="3755625"/>
              <a:ext cx="25050" cy="191000"/>
            </a:xfrm>
            <a:custGeom>
              <a:avLst/>
              <a:gdLst/>
              <a:ahLst/>
              <a:cxnLst/>
              <a:rect l="l" t="t" r="r" b="b"/>
              <a:pathLst>
                <a:path w="1002" h="7640" fill="none" extrusionOk="0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522450" y="3798150"/>
              <a:ext cx="8350" cy="42575"/>
            </a:xfrm>
            <a:custGeom>
              <a:avLst/>
              <a:gdLst/>
              <a:ahLst/>
              <a:cxnLst/>
              <a:rect l="l" t="t" r="r" b="b"/>
              <a:pathLst>
                <a:path w="334" h="1703" fill="none" extrusionOk="0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585825" y="3766475"/>
              <a:ext cx="23375" cy="49225"/>
            </a:xfrm>
            <a:custGeom>
              <a:avLst/>
              <a:gdLst/>
              <a:ahLst/>
              <a:cxnLst/>
              <a:rect l="l" t="t" r="r" b="b"/>
              <a:pathLst>
                <a:path w="935" h="1969" fill="none" extrusionOk="0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409875" y="3776475"/>
              <a:ext cx="60900" cy="106775"/>
            </a:xfrm>
            <a:custGeom>
              <a:avLst/>
              <a:gdLst/>
              <a:ahLst/>
              <a:cxnLst/>
              <a:rect l="l" t="t" r="r" b="b"/>
              <a:pathLst>
                <a:path w="2436" h="4271" fill="none" extrusionOk="0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327300" y="3861550"/>
              <a:ext cx="77600" cy="46725"/>
            </a:xfrm>
            <a:custGeom>
              <a:avLst/>
              <a:gdLst/>
              <a:ahLst/>
              <a:cxnLst/>
              <a:rect l="l" t="t" r="r" b="b"/>
              <a:pathLst>
                <a:path w="3104" h="1869" fill="none" extrusionOk="0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402350" y="3877375"/>
              <a:ext cx="66750" cy="108450"/>
            </a:xfrm>
            <a:custGeom>
              <a:avLst/>
              <a:gdLst/>
              <a:ahLst/>
              <a:cxnLst/>
              <a:rect l="l" t="t" r="r" b="b"/>
              <a:pathLst>
                <a:path w="2670" h="4338" fill="none" extrusionOk="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535800" y="3462075"/>
              <a:ext cx="251850" cy="1567000"/>
            </a:xfrm>
            <a:custGeom>
              <a:avLst/>
              <a:gdLst/>
              <a:ahLst/>
              <a:cxnLst/>
              <a:rect l="l" t="t" r="r" b="b"/>
              <a:pathLst>
                <a:path w="10074" h="62680" fill="none" extrusionOk="0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068800" y="2869175"/>
              <a:ext cx="479425" cy="622000"/>
            </a:xfrm>
            <a:custGeom>
              <a:avLst/>
              <a:gdLst/>
              <a:ahLst/>
              <a:cxnLst/>
              <a:rect l="l" t="t" r="r" b="b"/>
              <a:pathLst>
                <a:path w="19177" h="24880" extrusionOk="0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962875" y="2951725"/>
              <a:ext cx="585450" cy="539700"/>
            </a:xfrm>
            <a:custGeom>
              <a:avLst/>
              <a:gdLst/>
              <a:ahLst/>
              <a:cxnLst/>
              <a:rect l="l" t="t" r="r" b="b"/>
              <a:pathLst>
                <a:path w="23418" h="21588" extrusionOk="0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380675" y="2846650"/>
              <a:ext cx="321925" cy="636925"/>
            </a:xfrm>
            <a:custGeom>
              <a:avLst/>
              <a:gdLst/>
              <a:ahLst/>
              <a:cxnLst/>
              <a:rect l="l" t="t" r="r" b="b"/>
              <a:pathLst>
                <a:path w="12877" h="25477" extrusionOk="0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548300" y="3004250"/>
              <a:ext cx="407825" cy="475375"/>
            </a:xfrm>
            <a:custGeom>
              <a:avLst/>
              <a:gdLst/>
              <a:ahLst/>
              <a:cxnLst/>
              <a:rect l="l" t="t" r="r" b="b"/>
              <a:pathLst>
                <a:path w="16313" h="19015" extrusionOk="0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910350" y="3209400"/>
              <a:ext cx="647150" cy="270650"/>
            </a:xfrm>
            <a:custGeom>
              <a:avLst/>
              <a:gdLst/>
              <a:ahLst/>
              <a:cxnLst/>
              <a:rect l="l" t="t" r="r" b="b"/>
              <a:pathLst>
                <a:path w="25886" h="10826" extrusionOk="0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967875" y="3434775"/>
              <a:ext cx="577125" cy="260000"/>
            </a:xfrm>
            <a:custGeom>
              <a:avLst/>
              <a:gdLst/>
              <a:ahLst/>
              <a:cxnLst/>
              <a:rect l="l" t="t" r="r" b="b"/>
              <a:pathLst>
                <a:path w="23085" h="10400" extrusionOk="0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184700" y="2636500"/>
              <a:ext cx="321100" cy="700525"/>
            </a:xfrm>
            <a:custGeom>
              <a:avLst/>
              <a:gdLst/>
              <a:ahLst/>
              <a:cxnLst/>
              <a:rect l="l" t="t" r="r" b="b"/>
              <a:pathLst>
                <a:path w="12844" h="28021" extrusionOk="0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171375" y="2608450"/>
              <a:ext cx="70075" cy="36950"/>
            </a:xfrm>
            <a:custGeom>
              <a:avLst/>
              <a:gdLst/>
              <a:ahLst/>
              <a:cxnLst/>
              <a:rect l="l" t="t" r="r" b="b"/>
              <a:pathLst>
                <a:path w="2803" h="1478" extrusionOk="0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105475" y="2744075"/>
              <a:ext cx="391975" cy="608800"/>
            </a:xfrm>
            <a:custGeom>
              <a:avLst/>
              <a:gdLst/>
              <a:ahLst/>
              <a:cxnLst/>
              <a:rect l="l" t="t" r="r" b="b"/>
              <a:pathLst>
                <a:path w="15679" h="24352" extrusionOk="0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072125" y="2716625"/>
              <a:ext cx="73400" cy="39900"/>
            </a:xfrm>
            <a:custGeom>
              <a:avLst/>
              <a:gdLst/>
              <a:ahLst/>
              <a:cxnLst/>
              <a:rect l="l" t="t" r="r" b="b"/>
              <a:pathLst>
                <a:path w="2936" h="1596" extrusionOk="0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310625" y="2681525"/>
              <a:ext cx="196000" cy="654675"/>
            </a:xfrm>
            <a:custGeom>
              <a:avLst/>
              <a:gdLst/>
              <a:ahLst/>
              <a:cxnLst/>
              <a:rect l="l" t="t" r="r" b="b"/>
              <a:pathLst>
                <a:path w="7840" h="26187" extrusionOk="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347325" y="2654650"/>
              <a:ext cx="71750" cy="40175"/>
            </a:xfrm>
            <a:custGeom>
              <a:avLst/>
              <a:gdLst/>
              <a:ahLst/>
              <a:cxnLst/>
              <a:rect l="l" t="t" r="r" b="b"/>
              <a:pathLst>
                <a:path w="2870" h="1607" extrusionOk="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884500" y="3013425"/>
              <a:ext cx="538725" cy="372800"/>
            </a:xfrm>
            <a:custGeom>
              <a:avLst/>
              <a:gdLst/>
              <a:ahLst/>
              <a:cxnLst/>
              <a:rect l="l" t="t" r="r" b="b"/>
              <a:pathLst>
                <a:path w="21549" h="14912" extrusionOk="0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854475" y="2982425"/>
              <a:ext cx="41725" cy="68700"/>
            </a:xfrm>
            <a:custGeom>
              <a:avLst/>
              <a:gdLst/>
              <a:ahLst/>
              <a:cxnLst/>
              <a:rect l="l" t="t" r="r" b="b"/>
              <a:pathLst>
                <a:path w="1669" h="2748" extrusionOk="0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280600" y="2794950"/>
              <a:ext cx="226025" cy="541250"/>
            </a:xfrm>
            <a:custGeom>
              <a:avLst/>
              <a:gdLst/>
              <a:ahLst/>
              <a:cxnLst/>
              <a:rect l="l" t="t" r="r" b="b"/>
              <a:pathLst>
                <a:path w="9041" h="21650" extrusionOk="0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251475" y="2769025"/>
              <a:ext cx="71650" cy="36850"/>
            </a:xfrm>
            <a:custGeom>
              <a:avLst/>
              <a:gdLst/>
              <a:ahLst/>
              <a:cxnLst/>
              <a:rect l="l" t="t" r="r" b="b"/>
              <a:pathLst>
                <a:path w="2866" h="1474" extrusionOk="0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992900" y="2956725"/>
              <a:ext cx="430325" cy="428675"/>
            </a:xfrm>
            <a:custGeom>
              <a:avLst/>
              <a:gdLst/>
              <a:ahLst/>
              <a:cxnLst/>
              <a:rect l="l" t="t" r="r" b="b"/>
              <a:pathLst>
                <a:path w="17213" h="17147" extrusionOk="0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962050" y="2925025"/>
              <a:ext cx="47550" cy="63425"/>
            </a:xfrm>
            <a:custGeom>
              <a:avLst/>
              <a:gdLst/>
              <a:ahLst/>
              <a:cxnLst/>
              <a:rect l="l" t="t" r="r" b="b"/>
              <a:pathLst>
                <a:path w="1902" h="2537" extrusionOk="0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179700" y="3019275"/>
              <a:ext cx="376975" cy="475950"/>
            </a:xfrm>
            <a:custGeom>
              <a:avLst/>
              <a:gdLst/>
              <a:ahLst/>
              <a:cxnLst/>
              <a:rect l="l" t="t" r="r" b="b"/>
              <a:pathLst>
                <a:path w="15079" h="19038" extrusionOk="0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425700" y="2995925"/>
              <a:ext cx="255225" cy="493075"/>
            </a:xfrm>
            <a:custGeom>
              <a:avLst/>
              <a:gdLst/>
              <a:ahLst/>
              <a:cxnLst/>
              <a:rect l="l" t="t" r="r" b="b"/>
              <a:pathLst>
                <a:path w="10209" h="19723" extrusionOk="0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552475" y="3069300"/>
              <a:ext cx="270200" cy="416325"/>
            </a:xfrm>
            <a:custGeom>
              <a:avLst/>
              <a:gdLst/>
              <a:ahLst/>
              <a:cxnLst/>
              <a:rect l="l" t="t" r="r" b="b"/>
              <a:pathLst>
                <a:path w="10808" h="16653" extrusionOk="0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5078800" y="3185225"/>
              <a:ext cx="482025" cy="305575"/>
            </a:xfrm>
            <a:custGeom>
              <a:avLst/>
              <a:gdLst/>
              <a:ahLst/>
              <a:cxnLst/>
              <a:rect l="l" t="t" r="r" b="b"/>
              <a:pathLst>
                <a:path w="19281" h="12223" extrusionOk="0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110475" y="3392300"/>
              <a:ext cx="446200" cy="184050"/>
            </a:xfrm>
            <a:custGeom>
              <a:avLst/>
              <a:gdLst/>
              <a:ahLst/>
              <a:cxnLst/>
              <a:rect l="l" t="t" r="r" b="b"/>
              <a:pathLst>
                <a:path w="17848" h="7362" extrusionOk="0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258100" y="3266125"/>
              <a:ext cx="227675" cy="149275"/>
            </a:xfrm>
            <a:custGeom>
              <a:avLst/>
              <a:gdLst/>
              <a:ahLst/>
              <a:cxnLst/>
              <a:rect l="l" t="t" r="r" b="b"/>
              <a:pathLst>
                <a:path w="9107" h="5971" fill="none" extrusionOk="0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284775" y="3316150"/>
              <a:ext cx="65900" cy="27550"/>
            </a:xfrm>
            <a:custGeom>
              <a:avLst/>
              <a:gdLst/>
              <a:ahLst/>
              <a:cxnLst/>
              <a:rect l="l" t="t" r="r" b="b"/>
              <a:pathLst>
                <a:path w="2636" h="1102" fill="none" extrusionOk="0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543300" y="3092650"/>
              <a:ext cx="27550" cy="108450"/>
            </a:xfrm>
            <a:custGeom>
              <a:avLst/>
              <a:gdLst/>
              <a:ahLst/>
              <a:cxnLst/>
              <a:rect l="l" t="t" r="r" b="b"/>
              <a:pathLst>
                <a:path w="1102" h="4338" fill="none" extrusionOk="0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535800" y="3071800"/>
              <a:ext cx="10025" cy="43400"/>
            </a:xfrm>
            <a:custGeom>
              <a:avLst/>
              <a:gdLst/>
              <a:ahLst/>
              <a:cxnLst/>
              <a:rect l="l" t="t" r="r" b="b"/>
              <a:pathLst>
                <a:path w="401" h="1736" fill="none" extrusionOk="0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481575" y="3188550"/>
              <a:ext cx="20875" cy="102600"/>
            </a:xfrm>
            <a:custGeom>
              <a:avLst/>
              <a:gdLst/>
              <a:ahLst/>
              <a:cxnLst/>
              <a:rect l="l" t="t" r="r" b="b"/>
              <a:pathLst>
                <a:path w="835" h="4104" fill="none" extrusionOk="0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275600" y="3132675"/>
              <a:ext cx="209350" cy="216850"/>
            </a:xfrm>
            <a:custGeom>
              <a:avLst/>
              <a:gdLst/>
              <a:ahLst/>
              <a:cxnLst/>
              <a:rect l="l" t="t" r="r" b="b"/>
              <a:pathLst>
                <a:path w="8374" h="8674" fill="none" extrusionOk="0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566650" y="3186900"/>
              <a:ext cx="180150" cy="258525"/>
            </a:xfrm>
            <a:custGeom>
              <a:avLst/>
              <a:gdLst/>
              <a:ahLst/>
              <a:cxnLst/>
              <a:rect l="l" t="t" r="r" b="b"/>
              <a:pathLst>
                <a:path w="7206" h="10341" fill="none" extrusionOk="0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655050" y="3178550"/>
              <a:ext cx="43375" cy="39225"/>
            </a:xfrm>
            <a:custGeom>
              <a:avLst/>
              <a:gdLst/>
              <a:ahLst/>
              <a:cxnLst/>
              <a:rect l="l" t="t" r="r" b="b"/>
              <a:pathLst>
                <a:path w="1735" h="1569" fill="none" extrusionOk="0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216400" y="3456250"/>
              <a:ext cx="229350" cy="22550"/>
            </a:xfrm>
            <a:custGeom>
              <a:avLst/>
              <a:gdLst/>
              <a:ahLst/>
              <a:cxnLst/>
              <a:rect l="l" t="t" r="r" b="b"/>
              <a:pathLst>
                <a:path w="9174" h="902" fill="none" extrusionOk="0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830275" y="3891550"/>
              <a:ext cx="714425" cy="1148975"/>
            </a:xfrm>
            <a:custGeom>
              <a:avLst/>
              <a:gdLst/>
              <a:ahLst/>
              <a:cxnLst/>
              <a:rect l="l" t="t" r="r" b="b"/>
              <a:pathLst>
                <a:path w="28577" h="45959" extrusionOk="0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517775" y="4299350"/>
              <a:ext cx="558425" cy="740675"/>
            </a:xfrm>
            <a:custGeom>
              <a:avLst/>
              <a:gdLst/>
              <a:ahLst/>
              <a:cxnLst/>
              <a:rect l="l" t="t" r="r" b="b"/>
              <a:pathLst>
                <a:path w="22337" h="29627" extrusionOk="0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3" name="Google Shape;213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-1380746" y="-973383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401">
            <a:off x="-1722336" y="3908943"/>
            <a:ext cx="3851999" cy="344595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"/>
          <p:cNvSpPr txBox="1">
            <a:spLocks noGrp="1"/>
          </p:cNvSpPr>
          <p:nvPr>
            <p:ph type="ctrTitle"/>
          </p:nvPr>
        </p:nvSpPr>
        <p:spPr>
          <a:xfrm>
            <a:off x="1101000" y="1285875"/>
            <a:ext cx="4661700" cy="26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216" name="Google Shape;216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35701" y="257174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40351" y="-874207"/>
            <a:ext cx="3852000" cy="344595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"/>
          <p:cNvSpPr txBox="1">
            <a:spLocks noGrp="1"/>
          </p:cNvSpPr>
          <p:nvPr>
            <p:ph type="subTitle" idx="2"/>
          </p:nvPr>
        </p:nvSpPr>
        <p:spPr>
          <a:xfrm rot="1008">
            <a:off x="7538017" y="578852"/>
            <a:ext cx="1023000" cy="9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1_1_1_1"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1" name="Google Shape;2851;p35"/>
          <p:cNvGrpSpPr/>
          <p:nvPr/>
        </p:nvGrpSpPr>
        <p:grpSpPr>
          <a:xfrm rot="-1126758">
            <a:off x="8219740" y="3807370"/>
            <a:ext cx="1526569" cy="1507522"/>
            <a:chOff x="4045425" y="3839900"/>
            <a:chExt cx="559025" cy="552050"/>
          </a:xfrm>
        </p:grpSpPr>
        <p:sp>
          <p:nvSpPr>
            <p:cNvPr id="2852" name="Google Shape;2852;p35"/>
            <p:cNvSpPr/>
            <p:nvPr/>
          </p:nvSpPr>
          <p:spPr>
            <a:xfrm>
              <a:off x="4302300" y="3839900"/>
              <a:ext cx="67900" cy="274150"/>
            </a:xfrm>
            <a:custGeom>
              <a:avLst/>
              <a:gdLst/>
              <a:ahLst/>
              <a:cxnLst/>
              <a:rect l="l" t="t" r="r" b="b"/>
              <a:pathLst>
                <a:path w="2716" h="10966" extrusionOk="0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5"/>
            <p:cNvSpPr/>
            <p:nvPr/>
          </p:nvSpPr>
          <p:spPr>
            <a:xfrm>
              <a:off x="4142475" y="3927100"/>
              <a:ext cx="196475" cy="194400"/>
            </a:xfrm>
            <a:custGeom>
              <a:avLst/>
              <a:gdLst/>
              <a:ahLst/>
              <a:cxnLst/>
              <a:rect l="l" t="t" r="r" b="b"/>
              <a:pathLst>
                <a:path w="7859" h="7776" extrusionOk="0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5"/>
            <p:cNvSpPr/>
            <p:nvPr/>
          </p:nvSpPr>
          <p:spPr>
            <a:xfrm>
              <a:off x="4360050" y="3883050"/>
              <a:ext cx="113450" cy="228325"/>
            </a:xfrm>
            <a:custGeom>
              <a:avLst/>
              <a:gdLst/>
              <a:ahLst/>
              <a:cxnLst/>
              <a:rect l="l" t="t" r="r" b="b"/>
              <a:pathLst>
                <a:path w="4538" h="9133" extrusionOk="0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5"/>
            <p:cNvSpPr/>
            <p:nvPr/>
          </p:nvSpPr>
          <p:spPr>
            <a:xfrm>
              <a:off x="4362450" y="4017875"/>
              <a:ext cx="235150" cy="128325"/>
            </a:xfrm>
            <a:custGeom>
              <a:avLst/>
              <a:gdLst/>
              <a:ahLst/>
              <a:cxnLst/>
              <a:rect l="l" t="t" r="r" b="b"/>
              <a:pathLst>
                <a:path w="9406" h="5133" extrusionOk="0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5"/>
            <p:cNvSpPr/>
            <p:nvPr/>
          </p:nvSpPr>
          <p:spPr>
            <a:xfrm>
              <a:off x="4366000" y="4165700"/>
              <a:ext cx="238450" cy="53125"/>
            </a:xfrm>
            <a:custGeom>
              <a:avLst/>
              <a:gdLst/>
              <a:ahLst/>
              <a:cxnLst/>
              <a:rect l="l" t="t" r="r" b="b"/>
              <a:pathLst>
                <a:path w="9538" h="2125" extrusionOk="0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5"/>
            <p:cNvSpPr/>
            <p:nvPr/>
          </p:nvSpPr>
          <p:spPr>
            <a:xfrm>
              <a:off x="4360050" y="4217900"/>
              <a:ext cx="183375" cy="94975"/>
            </a:xfrm>
            <a:custGeom>
              <a:avLst/>
              <a:gdLst/>
              <a:ahLst/>
              <a:cxnLst/>
              <a:rect l="l" t="t" r="r" b="b"/>
              <a:pathLst>
                <a:path w="7335" h="3799" extrusionOk="0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5"/>
            <p:cNvSpPr/>
            <p:nvPr/>
          </p:nvSpPr>
          <p:spPr>
            <a:xfrm>
              <a:off x="4045425" y="4084900"/>
              <a:ext cx="293525" cy="61250"/>
            </a:xfrm>
            <a:custGeom>
              <a:avLst/>
              <a:gdLst/>
              <a:ahLst/>
              <a:cxnLst/>
              <a:rect l="l" t="t" r="r" b="b"/>
              <a:pathLst>
                <a:path w="11741" h="2450" extrusionOk="0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5"/>
            <p:cNvSpPr/>
            <p:nvPr/>
          </p:nvSpPr>
          <p:spPr>
            <a:xfrm>
              <a:off x="4068950" y="4163625"/>
              <a:ext cx="261075" cy="57450"/>
            </a:xfrm>
            <a:custGeom>
              <a:avLst/>
              <a:gdLst/>
              <a:ahLst/>
              <a:cxnLst/>
              <a:rect l="l" t="t" r="r" b="b"/>
              <a:pathLst>
                <a:path w="10443" h="2298" extrusionOk="0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5"/>
            <p:cNvSpPr/>
            <p:nvPr/>
          </p:nvSpPr>
          <p:spPr>
            <a:xfrm>
              <a:off x="4152900" y="4210775"/>
              <a:ext cx="175625" cy="118175"/>
            </a:xfrm>
            <a:custGeom>
              <a:avLst/>
              <a:gdLst/>
              <a:ahLst/>
              <a:cxnLst/>
              <a:rect l="l" t="t" r="r" b="b"/>
              <a:pathLst>
                <a:path w="7025" h="4727" extrusionOk="0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5"/>
            <p:cNvSpPr/>
            <p:nvPr/>
          </p:nvSpPr>
          <p:spPr>
            <a:xfrm>
              <a:off x="4177000" y="3962400"/>
              <a:ext cx="329100" cy="429550"/>
            </a:xfrm>
            <a:custGeom>
              <a:avLst/>
              <a:gdLst/>
              <a:ahLst/>
              <a:cxnLst/>
              <a:rect l="l" t="t" r="r" b="b"/>
              <a:pathLst>
                <a:path w="13164" h="17182" extrusionOk="0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2" name="Google Shape;2862;p35"/>
          <p:cNvGrpSpPr/>
          <p:nvPr/>
        </p:nvGrpSpPr>
        <p:grpSpPr>
          <a:xfrm rot="-2416688" flipH="1">
            <a:off x="8135922" y="4061554"/>
            <a:ext cx="933971" cy="1508171"/>
            <a:chOff x="3377800" y="4037825"/>
            <a:chExt cx="342025" cy="552300"/>
          </a:xfrm>
        </p:grpSpPr>
        <p:sp>
          <p:nvSpPr>
            <p:cNvPr id="2863" name="Google Shape;2863;p35"/>
            <p:cNvSpPr/>
            <p:nvPr/>
          </p:nvSpPr>
          <p:spPr>
            <a:xfrm>
              <a:off x="3377800" y="4038125"/>
              <a:ext cx="342025" cy="468300"/>
            </a:xfrm>
            <a:custGeom>
              <a:avLst/>
              <a:gdLst/>
              <a:ahLst/>
              <a:cxnLst/>
              <a:rect l="l" t="t" r="r" b="b"/>
              <a:pathLst>
                <a:path w="13681" h="18732" extrusionOk="0">
                  <a:moveTo>
                    <a:pt x="9894" y="1"/>
                  </a:moveTo>
                  <a:cubicBezTo>
                    <a:pt x="8477" y="667"/>
                    <a:pt x="7144" y="1513"/>
                    <a:pt x="5929" y="2501"/>
                  </a:cubicBezTo>
                  <a:cubicBezTo>
                    <a:pt x="5441" y="2894"/>
                    <a:pt x="5167" y="3489"/>
                    <a:pt x="5191" y="4108"/>
                  </a:cubicBezTo>
                  <a:lnTo>
                    <a:pt x="5191" y="4120"/>
                  </a:lnTo>
                  <a:cubicBezTo>
                    <a:pt x="5251" y="5466"/>
                    <a:pt x="5715" y="5811"/>
                    <a:pt x="5429" y="6442"/>
                  </a:cubicBezTo>
                  <a:cubicBezTo>
                    <a:pt x="5348" y="6630"/>
                    <a:pt x="5259" y="6706"/>
                    <a:pt x="5176" y="6706"/>
                  </a:cubicBezTo>
                  <a:cubicBezTo>
                    <a:pt x="4981" y="6706"/>
                    <a:pt x="4820" y="6282"/>
                    <a:pt x="4870" y="5906"/>
                  </a:cubicBezTo>
                  <a:cubicBezTo>
                    <a:pt x="4953" y="5370"/>
                    <a:pt x="5036" y="5358"/>
                    <a:pt x="4894" y="4692"/>
                  </a:cubicBezTo>
                  <a:cubicBezTo>
                    <a:pt x="4798" y="4311"/>
                    <a:pt x="4751" y="3942"/>
                    <a:pt x="4739" y="3561"/>
                  </a:cubicBezTo>
                  <a:cubicBezTo>
                    <a:pt x="4132" y="4156"/>
                    <a:pt x="3560" y="4811"/>
                    <a:pt x="3072" y="5525"/>
                  </a:cubicBezTo>
                  <a:cubicBezTo>
                    <a:pt x="2893" y="5775"/>
                    <a:pt x="2715" y="6037"/>
                    <a:pt x="2548" y="6299"/>
                  </a:cubicBezTo>
                  <a:cubicBezTo>
                    <a:pt x="2227" y="6811"/>
                    <a:pt x="2096" y="7430"/>
                    <a:pt x="2191" y="8037"/>
                  </a:cubicBezTo>
                  <a:lnTo>
                    <a:pt x="2191" y="8049"/>
                  </a:lnTo>
                  <a:cubicBezTo>
                    <a:pt x="2393" y="9335"/>
                    <a:pt x="2643" y="9645"/>
                    <a:pt x="3084" y="10180"/>
                  </a:cubicBezTo>
                  <a:cubicBezTo>
                    <a:pt x="3429" y="10597"/>
                    <a:pt x="3632" y="10740"/>
                    <a:pt x="3715" y="11109"/>
                  </a:cubicBezTo>
                  <a:cubicBezTo>
                    <a:pt x="3758" y="11286"/>
                    <a:pt x="3653" y="11373"/>
                    <a:pt x="3491" y="11373"/>
                  </a:cubicBezTo>
                  <a:cubicBezTo>
                    <a:pt x="3337" y="11373"/>
                    <a:pt x="3132" y="11295"/>
                    <a:pt x="2953" y="11145"/>
                  </a:cubicBezTo>
                  <a:cubicBezTo>
                    <a:pt x="2631" y="10895"/>
                    <a:pt x="2524" y="10335"/>
                    <a:pt x="2215" y="9895"/>
                  </a:cubicBezTo>
                  <a:cubicBezTo>
                    <a:pt x="1941" y="9514"/>
                    <a:pt x="1631" y="8978"/>
                    <a:pt x="1643" y="7859"/>
                  </a:cubicBezTo>
                  <a:lnTo>
                    <a:pt x="1643" y="7859"/>
                  </a:lnTo>
                  <a:cubicBezTo>
                    <a:pt x="1000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65" y="14598"/>
                  </a:cubicBezTo>
                  <a:cubicBezTo>
                    <a:pt x="3060" y="14800"/>
                    <a:pt x="3191" y="15121"/>
                    <a:pt x="2893" y="15431"/>
                  </a:cubicBezTo>
                  <a:cubicBezTo>
                    <a:pt x="2814" y="15511"/>
                    <a:pt x="2742" y="15544"/>
                    <a:pt x="2672" y="15544"/>
                  </a:cubicBezTo>
                  <a:cubicBezTo>
                    <a:pt x="2479" y="15544"/>
                    <a:pt x="2300" y="15291"/>
                    <a:pt x="2012" y="15038"/>
                  </a:cubicBezTo>
                  <a:cubicBezTo>
                    <a:pt x="1619" y="14681"/>
                    <a:pt x="1238" y="14657"/>
                    <a:pt x="631" y="14086"/>
                  </a:cubicBezTo>
                  <a:cubicBezTo>
                    <a:pt x="393" y="13824"/>
                    <a:pt x="191" y="13538"/>
                    <a:pt x="36" y="13228"/>
                  </a:cubicBezTo>
                  <a:lnTo>
                    <a:pt x="36" y="13228"/>
                  </a:lnTo>
                  <a:cubicBezTo>
                    <a:pt x="0" y="14419"/>
                    <a:pt x="250" y="15491"/>
                    <a:pt x="905" y="16288"/>
                  </a:cubicBezTo>
                  <a:cubicBezTo>
                    <a:pt x="1822" y="17421"/>
                    <a:pt x="2983" y="17644"/>
                    <a:pt x="3756" y="17644"/>
                  </a:cubicBezTo>
                  <a:cubicBezTo>
                    <a:pt x="4258" y="17644"/>
                    <a:pt x="4596" y="17550"/>
                    <a:pt x="4596" y="17550"/>
                  </a:cubicBezTo>
                  <a:cubicBezTo>
                    <a:pt x="4596" y="17550"/>
                    <a:pt x="6045" y="18732"/>
                    <a:pt x="8091" y="18732"/>
                  </a:cubicBezTo>
                  <a:cubicBezTo>
                    <a:pt x="9000" y="18732"/>
                    <a:pt x="10027" y="18498"/>
                    <a:pt x="11097" y="17824"/>
                  </a:cubicBezTo>
                  <a:cubicBezTo>
                    <a:pt x="11621" y="17491"/>
                    <a:pt x="12085" y="17074"/>
                    <a:pt x="12466" y="16586"/>
                  </a:cubicBezTo>
                  <a:lnTo>
                    <a:pt x="12466" y="16586"/>
                  </a:lnTo>
                  <a:cubicBezTo>
                    <a:pt x="11383" y="16907"/>
                    <a:pt x="8954" y="16776"/>
                    <a:pt x="8061" y="16884"/>
                  </a:cubicBezTo>
                  <a:cubicBezTo>
                    <a:pt x="7549" y="16952"/>
                    <a:pt x="7284" y="17016"/>
                    <a:pt x="7079" y="17016"/>
                  </a:cubicBezTo>
                  <a:cubicBezTo>
                    <a:pt x="6926" y="17016"/>
                    <a:pt x="6807" y="16980"/>
                    <a:pt x="6644" y="16884"/>
                  </a:cubicBezTo>
                  <a:cubicBezTo>
                    <a:pt x="6263" y="16669"/>
                    <a:pt x="6489" y="16110"/>
                    <a:pt x="6941" y="16026"/>
                  </a:cubicBezTo>
                  <a:cubicBezTo>
                    <a:pt x="6966" y="16021"/>
                    <a:pt x="6995" y="16018"/>
                    <a:pt x="7028" y="16018"/>
                  </a:cubicBezTo>
                  <a:cubicBezTo>
                    <a:pt x="7437" y="16018"/>
                    <a:pt x="8460" y="16400"/>
                    <a:pt x="9910" y="16400"/>
                  </a:cubicBezTo>
                  <a:cubicBezTo>
                    <a:pt x="10415" y="16400"/>
                    <a:pt x="10972" y="16354"/>
                    <a:pt x="11573" y="16229"/>
                  </a:cubicBezTo>
                  <a:lnTo>
                    <a:pt x="11585" y="16229"/>
                  </a:lnTo>
                  <a:cubicBezTo>
                    <a:pt x="12549" y="16026"/>
                    <a:pt x="13288" y="15252"/>
                    <a:pt x="13466" y="14288"/>
                  </a:cubicBezTo>
                  <a:cubicBezTo>
                    <a:pt x="13680" y="13109"/>
                    <a:pt x="13597" y="11776"/>
                    <a:pt x="13311" y="10347"/>
                  </a:cubicBezTo>
                  <a:cubicBezTo>
                    <a:pt x="12883" y="10990"/>
                    <a:pt x="12359" y="11550"/>
                    <a:pt x="11752" y="12026"/>
                  </a:cubicBezTo>
                  <a:cubicBezTo>
                    <a:pt x="11163" y="12488"/>
                    <a:pt x="10479" y="12595"/>
                    <a:pt x="9840" y="12595"/>
                  </a:cubicBezTo>
                  <a:cubicBezTo>
                    <a:pt x="9295" y="12595"/>
                    <a:pt x="8782" y="12518"/>
                    <a:pt x="8389" y="12518"/>
                  </a:cubicBezTo>
                  <a:cubicBezTo>
                    <a:pt x="8282" y="12518"/>
                    <a:pt x="8184" y="12523"/>
                    <a:pt x="8096" y="12538"/>
                  </a:cubicBezTo>
                  <a:cubicBezTo>
                    <a:pt x="7592" y="12614"/>
                    <a:pt x="7196" y="12926"/>
                    <a:pt x="6983" y="12926"/>
                  </a:cubicBezTo>
                  <a:cubicBezTo>
                    <a:pt x="6864" y="12926"/>
                    <a:pt x="6802" y="12828"/>
                    <a:pt x="6811" y="12538"/>
                  </a:cubicBezTo>
                  <a:cubicBezTo>
                    <a:pt x="6829" y="11907"/>
                    <a:pt x="7352" y="11684"/>
                    <a:pt x="8219" y="11684"/>
                  </a:cubicBezTo>
                  <a:cubicBezTo>
                    <a:pt x="8481" y="11684"/>
                    <a:pt x="8775" y="11704"/>
                    <a:pt x="9097" y="11740"/>
                  </a:cubicBezTo>
                  <a:cubicBezTo>
                    <a:pt x="9285" y="11761"/>
                    <a:pt x="9469" y="11772"/>
                    <a:pt x="9651" y="11772"/>
                  </a:cubicBezTo>
                  <a:cubicBezTo>
                    <a:pt x="10802" y="11772"/>
                    <a:pt x="11823" y="11324"/>
                    <a:pt x="12728" y="10121"/>
                  </a:cubicBezTo>
                  <a:cubicBezTo>
                    <a:pt x="12990" y="9764"/>
                    <a:pt x="13085" y="9299"/>
                    <a:pt x="12966" y="8859"/>
                  </a:cubicBezTo>
                  <a:cubicBezTo>
                    <a:pt x="12907" y="8621"/>
                    <a:pt x="12835" y="8383"/>
                    <a:pt x="12764" y="8144"/>
                  </a:cubicBezTo>
                  <a:cubicBezTo>
                    <a:pt x="12478" y="7156"/>
                    <a:pt x="12168" y="6192"/>
                    <a:pt x="11871" y="5299"/>
                  </a:cubicBezTo>
                  <a:cubicBezTo>
                    <a:pt x="11561" y="5727"/>
                    <a:pt x="11061" y="5894"/>
                    <a:pt x="10442" y="6370"/>
                  </a:cubicBezTo>
                  <a:cubicBezTo>
                    <a:pt x="9620" y="7001"/>
                    <a:pt x="9811" y="7299"/>
                    <a:pt x="9358" y="7597"/>
                  </a:cubicBezTo>
                  <a:cubicBezTo>
                    <a:pt x="9234" y="7679"/>
                    <a:pt x="9126" y="7718"/>
                    <a:pt x="9041" y="7718"/>
                  </a:cubicBezTo>
                  <a:cubicBezTo>
                    <a:pt x="8816" y="7718"/>
                    <a:pt x="8742" y="7445"/>
                    <a:pt x="8906" y="6954"/>
                  </a:cubicBezTo>
                  <a:cubicBezTo>
                    <a:pt x="9132" y="6275"/>
                    <a:pt x="9989" y="6478"/>
                    <a:pt x="10775" y="5287"/>
                  </a:cubicBezTo>
                  <a:cubicBezTo>
                    <a:pt x="11073" y="4823"/>
                    <a:pt x="11263" y="4299"/>
                    <a:pt x="11335" y="3751"/>
                  </a:cubicBezTo>
                  <a:cubicBezTo>
                    <a:pt x="10537" y="1513"/>
                    <a:pt x="9894" y="1"/>
                    <a:pt x="9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5"/>
            <p:cNvSpPr/>
            <p:nvPr/>
          </p:nvSpPr>
          <p:spPr>
            <a:xfrm>
              <a:off x="3377800" y="4037825"/>
              <a:ext cx="247675" cy="441175"/>
            </a:xfrm>
            <a:custGeom>
              <a:avLst/>
              <a:gdLst/>
              <a:ahLst/>
              <a:cxnLst/>
              <a:rect l="l" t="t" r="r" b="b"/>
              <a:pathLst>
                <a:path w="9907" h="17647" extrusionOk="0">
                  <a:moveTo>
                    <a:pt x="9906" y="1"/>
                  </a:moveTo>
                  <a:lnTo>
                    <a:pt x="9906" y="1"/>
                  </a:lnTo>
                  <a:cubicBezTo>
                    <a:pt x="8477" y="667"/>
                    <a:pt x="7144" y="1513"/>
                    <a:pt x="5929" y="2501"/>
                  </a:cubicBezTo>
                  <a:cubicBezTo>
                    <a:pt x="5453" y="2894"/>
                    <a:pt x="5179" y="3489"/>
                    <a:pt x="5203" y="4108"/>
                  </a:cubicBezTo>
                  <a:lnTo>
                    <a:pt x="5203" y="4120"/>
                  </a:lnTo>
                  <a:cubicBezTo>
                    <a:pt x="5251" y="5466"/>
                    <a:pt x="5727" y="5811"/>
                    <a:pt x="5441" y="6442"/>
                  </a:cubicBezTo>
                  <a:cubicBezTo>
                    <a:pt x="5360" y="6630"/>
                    <a:pt x="5271" y="6706"/>
                    <a:pt x="5188" y="6706"/>
                  </a:cubicBezTo>
                  <a:cubicBezTo>
                    <a:pt x="4993" y="6706"/>
                    <a:pt x="4832" y="6282"/>
                    <a:pt x="4882" y="5906"/>
                  </a:cubicBezTo>
                  <a:cubicBezTo>
                    <a:pt x="4953" y="5370"/>
                    <a:pt x="5048" y="5358"/>
                    <a:pt x="4906" y="4692"/>
                  </a:cubicBezTo>
                  <a:cubicBezTo>
                    <a:pt x="4810" y="4311"/>
                    <a:pt x="4763" y="3942"/>
                    <a:pt x="4751" y="3561"/>
                  </a:cubicBezTo>
                  <a:cubicBezTo>
                    <a:pt x="4132" y="4156"/>
                    <a:pt x="3572" y="4811"/>
                    <a:pt x="3072" y="5525"/>
                  </a:cubicBezTo>
                  <a:cubicBezTo>
                    <a:pt x="2893" y="5775"/>
                    <a:pt x="2727" y="6037"/>
                    <a:pt x="2560" y="6299"/>
                  </a:cubicBezTo>
                  <a:cubicBezTo>
                    <a:pt x="2227" y="6811"/>
                    <a:pt x="2096" y="7430"/>
                    <a:pt x="2203" y="8037"/>
                  </a:cubicBezTo>
                  <a:lnTo>
                    <a:pt x="2203" y="8049"/>
                  </a:lnTo>
                  <a:cubicBezTo>
                    <a:pt x="2405" y="9335"/>
                    <a:pt x="2655" y="9645"/>
                    <a:pt x="3096" y="10180"/>
                  </a:cubicBezTo>
                  <a:cubicBezTo>
                    <a:pt x="3441" y="10597"/>
                    <a:pt x="3643" y="10740"/>
                    <a:pt x="3727" y="11109"/>
                  </a:cubicBezTo>
                  <a:cubicBezTo>
                    <a:pt x="3763" y="11287"/>
                    <a:pt x="3659" y="11373"/>
                    <a:pt x="3498" y="11373"/>
                  </a:cubicBezTo>
                  <a:cubicBezTo>
                    <a:pt x="3346" y="11373"/>
                    <a:pt x="3144" y="11295"/>
                    <a:pt x="2965" y="11145"/>
                  </a:cubicBezTo>
                  <a:cubicBezTo>
                    <a:pt x="2643" y="10895"/>
                    <a:pt x="2536" y="10335"/>
                    <a:pt x="2215" y="9895"/>
                  </a:cubicBezTo>
                  <a:cubicBezTo>
                    <a:pt x="1953" y="9514"/>
                    <a:pt x="1643" y="8978"/>
                    <a:pt x="1655" y="7859"/>
                  </a:cubicBezTo>
                  <a:lnTo>
                    <a:pt x="1655" y="7859"/>
                  </a:lnTo>
                  <a:cubicBezTo>
                    <a:pt x="1012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77" y="14598"/>
                  </a:cubicBezTo>
                  <a:cubicBezTo>
                    <a:pt x="3072" y="14800"/>
                    <a:pt x="3203" y="15122"/>
                    <a:pt x="2905" y="15431"/>
                  </a:cubicBezTo>
                  <a:cubicBezTo>
                    <a:pt x="2826" y="15511"/>
                    <a:pt x="2754" y="15544"/>
                    <a:pt x="2684" y="15544"/>
                  </a:cubicBezTo>
                  <a:cubicBezTo>
                    <a:pt x="2491" y="15544"/>
                    <a:pt x="2312" y="15291"/>
                    <a:pt x="2024" y="15038"/>
                  </a:cubicBezTo>
                  <a:cubicBezTo>
                    <a:pt x="1631" y="14681"/>
                    <a:pt x="1250" y="14657"/>
                    <a:pt x="643" y="14086"/>
                  </a:cubicBezTo>
                  <a:cubicBezTo>
                    <a:pt x="393" y="13824"/>
                    <a:pt x="191" y="13538"/>
                    <a:pt x="48" y="13228"/>
                  </a:cubicBezTo>
                  <a:lnTo>
                    <a:pt x="48" y="13228"/>
                  </a:lnTo>
                  <a:cubicBezTo>
                    <a:pt x="0" y="14419"/>
                    <a:pt x="262" y="15491"/>
                    <a:pt x="905" y="16288"/>
                  </a:cubicBezTo>
                  <a:cubicBezTo>
                    <a:pt x="1602" y="17147"/>
                    <a:pt x="2643" y="17646"/>
                    <a:pt x="3735" y="17646"/>
                  </a:cubicBezTo>
                  <a:cubicBezTo>
                    <a:pt x="3930" y="17646"/>
                    <a:pt x="4126" y="17630"/>
                    <a:pt x="4322" y="17598"/>
                  </a:cubicBezTo>
                  <a:cubicBezTo>
                    <a:pt x="3715" y="8121"/>
                    <a:pt x="9906" y="1"/>
                    <a:pt x="9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5"/>
            <p:cNvSpPr/>
            <p:nvPr/>
          </p:nvSpPr>
          <p:spPr>
            <a:xfrm>
              <a:off x="3474525" y="4140925"/>
              <a:ext cx="92325" cy="449200"/>
            </a:xfrm>
            <a:custGeom>
              <a:avLst/>
              <a:gdLst/>
              <a:ahLst/>
              <a:cxnLst/>
              <a:rect l="l" t="t" r="r" b="b"/>
              <a:pathLst>
                <a:path w="3693" h="17968" extrusionOk="0">
                  <a:moveTo>
                    <a:pt x="3609" y="0"/>
                  </a:moveTo>
                  <a:cubicBezTo>
                    <a:pt x="3590" y="0"/>
                    <a:pt x="3572" y="10"/>
                    <a:pt x="3561" y="32"/>
                  </a:cubicBezTo>
                  <a:cubicBezTo>
                    <a:pt x="2084" y="2901"/>
                    <a:pt x="822" y="5914"/>
                    <a:pt x="310" y="9128"/>
                  </a:cubicBezTo>
                  <a:cubicBezTo>
                    <a:pt x="60" y="10617"/>
                    <a:pt x="1" y="12129"/>
                    <a:pt x="120" y="13641"/>
                  </a:cubicBezTo>
                  <a:cubicBezTo>
                    <a:pt x="179" y="14379"/>
                    <a:pt x="298" y="15117"/>
                    <a:pt x="453" y="15855"/>
                  </a:cubicBezTo>
                  <a:cubicBezTo>
                    <a:pt x="608" y="16534"/>
                    <a:pt x="739" y="17320"/>
                    <a:pt x="1179" y="17879"/>
                  </a:cubicBezTo>
                  <a:cubicBezTo>
                    <a:pt x="1227" y="17941"/>
                    <a:pt x="1291" y="17968"/>
                    <a:pt x="1357" y="17968"/>
                  </a:cubicBezTo>
                  <a:cubicBezTo>
                    <a:pt x="1507" y="17968"/>
                    <a:pt x="1668" y="17834"/>
                    <a:pt x="1668" y="17677"/>
                  </a:cubicBezTo>
                  <a:cubicBezTo>
                    <a:pt x="1656" y="17034"/>
                    <a:pt x="1346" y="16403"/>
                    <a:pt x="1203" y="15784"/>
                  </a:cubicBezTo>
                  <a:cubicBezTo>
                    <a:pt x="1025" y="15034"/>
                    <a:pt x="906" y="14272"/>
                    <a:pt x="834" y="13498"/>
                  </a:cubicBezTo>
                  <a:cubicBezTo>
                    <a:pt x="703" y="11998"/>
                    <a:pt x="751" y="10486"/>
                    <a:pt x="953" y="8985"/>
                  </a:cubicBezTo>
                  <a:cubicBezTo>
                    <a:pt x="1370" y="5902"/>
                    <a:pt x="2406" y="2925"/>
                    <a:pt x="3668" y="103"/>
                  </a:cubicBezTo>
                  <a:cubicBezTo>
                    <a:pt x="3692" y="46"/>
                    <a:pt x="3649" y="0"/>
                    <a:pt x="3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6" name="Google Shape;2866;p35"/>
          <p:cNvGrpSpPr/>
          <p:nvPr/>
        </p:nvGrpSpPr>
        <p:grpSpPr>
          <a:xfrm rot="-8220559" flipH="1">
            <a:off x="8502445" y="-528772"/>
            <a:ext cx="837538" cy="1916000"/>
            <a:chOff x="5067575" y="3176425"/>
            <a:chExt cx="473000" cy="1081975"/>
          </a:xfrm>
        </p:grpSpPr>
        <p:sp>
          <p:nvSpPr>
            <p:cNvPr id="2867" name="Google Shape;2867;p35"/>
            <p:cNvSpPr/>
            <p:nvPr/>
          </p:nvSpPr>
          <p:spPr>
            <a:xfrm>
              <a:off x="5067875" y="3176425"/>
              <a:ext cx="472700" cy="964425"/>
            </a:xfrm>
            <a:custGeom>
              <a:avLst/>
              <a:gdLst/>
              <a:ahLst/>
              <a:cxnLst/>
              <a:rect l="l" t="t" r="r" b="b"/>
              <a:pathLst>
                <a:path w="18908" h="38577" extrusionOk="0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5"/>
            <p:cNvSpPr/>
            <p:nvPr/>
          </p:nvSpPr>
          <p:spPr>
            <a:xfrm>
              <a:off x="5067575" y="3176425"/>
              <a:ext cx="403350" cy="964425"/>
            </a:xfrm>
            <a:custGeom>
              <a:avLst/>
              <a:gdLst/>
              <a:ahLst/>
              <a:cxnLst/>
              <a:rect l="l" t="t" r="r" b="b"/>
              <a:pathLst>
                <a:path w="16134" h="38577" extrusionOk="0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5"/>
            <p:cNvSpPr/>
            <p:nvPr/>
          </p:nvSpPr>
          <p:spPr>
            <a:xfrm>
              <a:off x="5249150" y="3221450"/>
              <a:ext cx="178150" cy="1036950"/>
            </a:xfrm>
            <a:custGeom>
              <a:avLst/>
              <a:gdLst/>
              <a:ahLst/>
              <a:cxnLst/>
              <a:rect l="l" t="t" r="r" b="b"/>
              <a:pathLst>
                <a:path w="7126" h="41478" extrusionOk="0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5"/>
            <p:cNvSpPr/>
            <p:nvPr/>
          </p:nvSpPr>
          <p:spPr>
            <a:xfrm>
              <a:off x="5111350" y="3176425"/>
              <a:ext cx="404525" cy="893625"/>
            </a:xfrm>
            <a:custGeom>
              <a:avLst/>
              <a:gdLst/>
              <a:ahLst/>
              <a:cxnLst/>
              <a:rect l="l" t="t" r="r" b="b"/>
              <a:pathLst>
                <a:path w="16181" h="35745" extrusionOk="0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1" name="Google Shape;2871;p35"/>
          <p:cNvGrpSpPr/>
          <p:nvPr/>
        </p:nvGrpSpPr>
        <p:grpSpPr>
          <a:xfrm rot="-6064755" flipH="1">
            <a:off x="8686069" y="-848028"/>
            <a:ext cx="1024212" cy="2051857"/>
            <a:chOff x="3238525" y="2739250"/>
            <a:chExt cx="1148975" cy="2301800"/>
          </a:xfrm>
        </p:grpSpPr>
        <p:sp>
          <p:nvSpPr>
            <p:cNvPr id="2872" name="Google Shape;2872;p35"/>
            <p:cNvSpPr/>
            <p:nvPr/>
          </p:nvSpPr>
          <p:spPr>
            <a:xfrm>
              <a:off x="3865425" y="4776100"/>
              <a:ext cx="63400" cy="33125"/>
            </a:xfrm>
            <a:custGeom>
              <a:avLst/>
              <a:gdLst/>
              <a:ahLst/>
              <a:cxnLst/>
              <a:rect l="l" t="t" r="r" b="b"/>
              <a:pathLst>
                <a:path w="2536" h="1325" extrusionOk="0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5"/>
            <p:cNvSpPr/>
            <p:nvPr/>
          </p:nvSpPr>
          <p:spPr>
            <a:xfrm>
              <a:off x="3852050" y="4694000"/>
              <a:ext cx="39250" cy="56825"/>
            </a:xfrm>
            <a:custGeom>
              <a:avLst/>
              <a:gdLst/>
              <a:ahLst/>
              <a:cxnLst/>
              <a:rect l="l" t="t" r="r" b="b"/>
              <a:pathLst>
                <a:path w="1570" h="2273" extrusionOk="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5"/>
            <p:cNvSpPr/>
            <p:nvPr/>
          </p:nvSpPr>
          <p:spPr>
            <a:xfrm>
              <a:off x="3924175" y="4454525"/>
              <a:ext cx="38850" cy="56750"/>
            </a:xfrm>
            <a:custGeom>
              <a:avLst/>
              <a:gdLst/>
              <a:ahLst/>
              <a:cxnLst/>
              <a:rect l="l" t="t" r="r" b="b"/>
              <a:pathLst>
                <a:path w="1554" h="2270" extrusionOk="0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5"/>
            <p:cNvSpPr/>
            <p:nvPr/>
          </p:nvSpPr>
          <p:spPr>
            <a:xfrm>
              <a:off x="4021375" y="4250725"/>
              <a:ext cx="63400" cy="33125"/>
            </a:xfrm>
            <a:custGeom>
              <a:avLst/>
              <a:gdLst/>
              <a:ahLst/>
              <a:cxnLst/>
              <a:rect l="l" t="t" r="r" b="b"/>
              <a:pathLst>
                <a:path w="2536" h="1325" extrusionOk="0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5"/>
            <p:cNvSpPr/>
            <p:nvPr/>
          </p:nvSpPr>
          <p:spPr>
            <a:xfrm>
              <a:off x="4006325" y="4168625"/>
              <a:ext cx="39250" cy="56825"/>
            </a:xfrm>
            <a:custGeom>
              <a:avLst/>
              <a:gdLst/>
              <a:ahLst/>
              <a:cxnLst/>
              <a:rect l="l" t="t" r="r" b="b"/>
              <a:pathLst>
                <a:path w="1570" h="2273" extrusionOk="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5"/>
            <p:cNvSpPr/>
            <p:nvPr/>
          </p:nvSpPr>
          <p:spPr>
            <a:xfrm>
              <a:off x="4046400" y="4152075"/>
              <a:ext cx="63400" cy="32550"/>
            </a:xfrm>
            <a:custGeom>
              <a:avLst/>
              <a:gdLst/>
              <a:ahLst/>
              <a:cxnLst/>
              <a:rect l="l" t="t" r="r" b="b"/>
              <a:pathLst>
                <a:path w="2536" h="1302" extrusionOk="0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5"/>
            <p:cNvSpPr/>
            <p:nvPr/>
          </p:nvSpPr>
          <p:spPr>
            <a:xfrm>
              <a:off x="3540200" y="4546800"/>
              <a:ext cx="45350" cy="48875"/>
            </a:xfrm>
            <a:custGeom>
              <a:avLst/>
              <a:gdLst/>
              <a:ahLst/>
              <a:cxnLst/>
              <a:rect l="l" t="t" r="r" b="b"/>
              <a:pathLst>
                <a:path w="1814" h="1955" extrusionOk="0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5"/>
            <p:cNvSpPr/>
            <p:nvPr/>
          </p:nvSpPr>
          <p:spPr>
            <a:xfrm>
              <a:off x="3465150" y="4536350"/>
              <a:ext cx="64225" cy="30600"/>
            </a:xfrm>
            <a:custGeom>
              <a:avLst/>
              <a:gdLst/>
              <a:ahLst/>
              <a:cxnLst/>
              <a:rect l="l" t="t" r="r" b="b"/>
              <a:pathLst>
                <a:path w="2569" h="1224" extrusionOk="0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5"/>
            <p:cNvSpPr/>
            <p:nvPr/>
          </p:nvSpPr>
          <p:spPr>
            <a:xfrm>
              <a:off x="3390100" y="4280575"/>
              <a:ext cx="63400" cy="31150"/>
            </a:xfrm>
            <a:custGeom>
              <a:avLst/>
              <a:gdLst/>
              <a:ahLst/>
              <a:cxnLst/>
              <a:rect l="l" t="t" r="r" b="b"/>
              <a:pathLst>
                <a:path w="2536" h="1246" extrusionOk="0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5"/>
            <p:cNvSpPr/>
            <p:nvPr/>
          </p:nvSpPr>
          <p:spPr>
            <a:xfrm>
              <a:off x="3644450" y="4762350"/>
              <a:ext cx="34200" cy="61575"/>
            </a:xfrm>
            <a:custGeom>
              <a:avLst/>
              <a:gdLst/>
              <a:ahLst/>
              <a:cxnLst/>
              <a:rect l="l" t="t" r="r" b="b"/>
              <a:pathLst>
                <a:path w="1368" h="2463" extrusionOk="0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5"/>
            <p:cNvSpPr/>
            <p:nvPr/>
          </p:nvSpPr>
          <p:spPr>
            <a:xfrm>
              <a:off x="3661125" y="4796575"/>
              <a:ext cx="35050" cy="59250"/>
            </a:xfrm>
            <a:custGeom>
              <a:avLst/>
              <a:gdLst/>
              <a:ahLst/>
              <a:cxnLst/>
              <a:rect l="l" t="t" r="r" b="b"/>
              <a:pathLst>
                <a:path w="1402" h="2370" extrusionOk="0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5"/>
            <p:cNvSpPr/>
            <p:nvPr/>
          </p:nvSpPr>
          <p:spPr>
            <a:xfrm>
              <a:off x="3869600" y="4152075"/>
              <a:ext cx="63400" cy="32725"/>
            </a:xfrm>
            <a:custGeom>
              <a:avLst/>
              <a:gdLst/>
              <a:ahLst/>
              <a:cxnLst/>
              <a:rect l="l" t="t" r="r" b="b"/>
              <a:pathLst>
                <a:path w="2536" h="1309" extrusionOk="0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5"/>
            <p:cNvSpPr/>
            <p:nvPr/>
          </p:nvSpPr>
          <p:spPr>
            <a:xfrm>
              <a:off x="3812900" y="4564275"/>
              <a:ext cx="63400" cy="33150"/>
            </a:xfrm>
            <a:custGeom>
              <a:avLst/>
              <a:gdLst/>
              <a:ahLst/>
              <a:cxnLst/>
              <a:rect l="l" t="t" r="r" b="b"/>
              <a:pathLst>
                <a:path w="2536" h="1326" extrusionOk="0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5"/>
            <p:cNvSpPr/>
            <p:nvPr/>
          </p:nvSpPr>
          <p:spPr>
            <a:xfrm>
              <a:off x="3831075" y="4084000"/>
              <a:ext cx="49400" cy="44150"/>
            </a:xfrm>
            <a:custGeom>
              <a:avLst/>
              <a:gdLst/>
              <a:ahLst/>
              <a:cxnLst/>
              <a:rect l="l" t="t" r="r" b="b"/>
              <a:pathLst>
                <a:path w="1976" h="1766" extrusionOk="0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5"/>
            <p:cNvSpPr/>
            <p:nvPr/>
          </p:nvSpPr>
          <p:spPr>
            <a:xfrm>
              <a:off x="3895200" y="3817100"/>
              <a:ext cx="46150" cy="50050"/>
            </a:xfrm>
            <a:custGeom>
              <a:avLst/>
              <a:gdLst/>
              <a:ahLst/>
              <a:cxnLst/>
              <a:rect l="l" t="t" r="r" b="b"/>
              <a:pathLst>
                <a:path w="1846" h="2002" extrusionOk="0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5"/>
            <p:cNvSpPr/>
            <p:nvPr/>
          </p:nvSpPr>
          <p:spPr>
            <a:xfrm>
              <a:off x="3756350" y="4817825"/>
              <a:ext cx="46550" cy="50025"/>
            </a:xfrm>
            <a:custGeom>
              <a:avLst/>
              <a:gdLst/>
              <a:ahLst/>
              <a:cxnLst/>
              <a:rect l="l" t="t" r="r" b="b"/>
              <a:pathLst>
                <a:path w="1862" h="2001" extrusionOk="0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5"/>
            <p:cNvSpPr/>
            <p:nvPr/>
          </p:nvSpPr>
          <p:spPr>
            <a:xfrm>
              <a:off x="3974675" y="3702100"/>
              <a:ext cx="65075" cy="30575"/>
            </a:xfrm>
            <a:custGeom>
              <a:avLst/>
              <a:gdLst/>
              <a:ahLst/>
              <a:cxnLst/>
              <a:rect l="l" t="t" r="r" b="b"/>
              <a:pathLst>
                <a:path w="2603" h="1223" extrusionOk="0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5"/>
            <p:cNvSpPr/>
            <p:nvPr/>
          </p:nvSpPr>
          <p:spPr>
            <a:xfrm>
              <a:off x="3960800" y="3593075"/>
              <a:ext cx="43100" cy="52900"/>
            </a:xfrm>
            <a:custGeom>
              <a:avLst/>
              <a:gdLst/>
              <a:ahLst/>
              <a:cxnLst/>
              <a:rect l="l" t="t" r="r" b="b"/>
              <a:pathLst>
                <a:path w="1724" h="2116" extrusionOk="0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5"/>
            <p:cNvSpPr/>
            <p:nvPr/>
          </p:nvSpPr>
          <p:spPr>
            <a:xfrm>
              <a:off x="4003875" y="3598350"/>
              <a:ext cx="63400" cy="32625"/>
            </a:xfrm>
            <a:custGeom>
              <a:avLst/>
              <a:gdLst/>
              <a:ahLst/>
              <a:cxnLst/>
              <a:rect l="l" t="t" r="r" b="b"/>
              <a:pathLst>
                <a:path w="2536" h="1305" extrusionOk="0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5"/>
            <p:cNvSpPr/>
            <p:nvPr/>
          </p:nvSpPr>
          <p:spPr>
            <a:xfrm>
              <a:off x="3715325" y="4746150"/>
              <a:ext cx="50500" cy="43325"/>
            </a:xfrm>
            <a:custGeom>
              <a:avLst/>
              <a:gdLst/>
              <a:ahLst/>
              <a:cxnLst/>
              <a:rect l="l" t="t" r="r" b="b"/>
              <a:pathLst>
                <a:path w="2020" h="1733" extrusionOk="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5"/>
            <p:cNvSpPr/>
            <p:nvPr/>
          </p:nvSpPr>
          <p:spPr>
            <a:xfrm>
              <a:off x="3632775" y="4646275"/>
              <a:ext cx="59225" cy="33700"/>
            </a:xfrm>
            <a:custGeom>
              <a:avLst/>
              <a:gdLst/>
              <a:ahLst/>
              <a:cxnLst/>
              <a:rect l="l" t="t" r="r" b="b"/>
              <a:pathLst>
                <a:path w="2369" h="1348" extrusionOk="0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5"/>
            <p:cNvSpPr/>
            <p:nvPr/>
          </p:nvSpPr>
          <p:spPr>
            <a:xfrm>
              <a:off x="3591075" y="4400125"/>
              <a:ext cx="65900" cy="31200"/>
            </a:xfrm>
            <a:custGeom>
              <a:avLst/>
              <a:gdLst/>
              <a:ahLst/>
              <a:cxnLst/>
              <a:rect l="l" t="t" r="r" b="b"/>
              <a:pathLst>
                <a:path w="2636" h="1248" extrusionOk="0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5"/>
            <p:cNvSpPr/>
            <p:nvPr/>
          </p:nvSpPr>
          <p:spPr>
            <a:xfrm>
              <a:off x="3637775" y="4178000"/>
              <a:ext cx="51200" cy="43225"/>
            </a:xfrm>
            <a:custGeom>
              <a:avLst/>
              <a:gdLst/>
              <a:ahLst/>
              <a:cxnLst/>
              <a:rect l="l" t="t" r="r" b="b"/>
              <a:pathLst>
                <a:path w="2048" h="1729" extrusionOk="0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5"/>
            <p:cNvSpPr/>
            <p:nvPr/>
          </p:nvSpPr>
          <p:spPr>
            <a:xfrm>
              <a:off x="3589250" y="4145725"/>
              <a:ext cx="49375" cy="44100"/>
            </a:xfrm>
            <a:custGeom>
              <a:avLst/>
              <a:gdLst/>
              <a:ahLst/>
              <a:cxnLst/>
              <a:rect l="l" t="t" r="r" b="b"/>
              <a:pathLst>
                <a:path w="1975" h="1764" extrusionOk="0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5"/>
            <p:cNvSpPr/>
            <p:nvPr/>
          </p:nvSpPr>
          <p:spPr>
            <a:xfrm>
              <a:off x="3632775" y="3790225"/>
              <a:ext cx="50525" cy="43225"/>
            </a:xfrm>
            <a:custGeom>
              <a:avLst/>
              <a:gdLst/>
              <a:ahLst/>
              <a:cxnLst/>
              <a:rect l="l" t="t" r="r" b="b"/>
              <a:pathLst>
                <a:path w="2021" h="1729" extrusionOk="0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5"/>
            <p:cNvSpPr/>
            <p:nvPr/>
          </p:nvSpPr>
          <p:spPr>
            <a:xfrm>
              <a:off x="3728675" y="4679200"/>
              <a:ext cx="47925" cy="45825"/>
            </a:xfrm>
            <a:custGeom>
              <a:avLst/>
              <a:gdLst/>
              <a:ahLst/>
              <a:cxnLst/>
              <a:rect l="l" t="t" r="r" b="b"/>
              <a:pathLst>
                <a:path w="1917" h="1833" extrusionOk="0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5"/>
            <p:cNvSpPr/>
            <p:nvPr/>
          </p:nvSpPr>
          <p:spPr>
            <a:xfrm>
              <a:off x="3648600" y="4535975"/>
              <a:ext cx="64250" cy="30050"/>
            </a:xfrm>
            <a:custGeom>
              <a:avLst/>
              <a:gdLst/>
              <a:ahLst/>
              <a:cxnLst/>
              <a:rect l="l" t="t" r="r" b="b"/>
              <a:pathLst>
                <a:path w="2570" h="1202" extrusionOk="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5"/>
            <p:cNvSpPr/>
            <p:nvPr/>
          </p:nvSpPr>
          <p:spPr>
            <a:xfrm>
              <a:off x="3698650" y="4327975"/>
              <a:ext cx="55650" cy="38975"/>
            </a:xfrm>
            <a:custGeom>
              <a:avLst/>
              <a:gdLst/>
              <a:ahLst/>
              <a:cxnLst/>
              <a:rect l="l" t="t" r="r" b="b"/>
              <a:pathLst>
                <a:path w="2226" h="1559" extrusionOk="0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5"/>
            <p:cNvSpPr/>
            <p:nvPr/>
          </p:nvSpPr>
          <p:spPr>
            <a:xfrm>
              <a:off x="3700325" y="4049150"/>
              <a:ext cx="63400" cy="30800"/>
            </a:xfrm>
            <a:custGeom>
              <a:avLst/>
              <a:gdLst/>
              <a:ahLst/>
              <a:cxnLst/>
              <a:rect l="l" t="t" r="r" b="b"/>
              <a:pathLst>
                <a:path w="2536" h="1232" extrusionOk="0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5"/>
            <p:cNvSpPr/>
            <p:nvPr/>
          </p:nvSpPr>
          <p:spPr>
            <a:xfrm>
              <a:off x="3747025" y="3580900"/>
              <a:ext cx="64225" cy="31200"/>
            </a:xfrm>
            <a:custGeom>
              <a:avLst/>
              <a:gdLst/>
              <a:ahLst/>
              <a:cxnLst/>
              <a:rect l="l" t="t" r="r" b="b"/>
              <a:pathLst>
                <a:path w="2569" h="1248" extrusionOk="0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5"/>
            <p:cNvSpPr/>
            <p:nvPr/>
          </p:nvSpPr>
          <p:spPr>
            <a:xfrm>
              <a:off x="3798725" y="3332800"/>
              <a:ext cx="63400" cy="30800"/>
            </a:xfrm>
            <a:custGeom>
              <a:avLst/>
              <a:gdLst/>
              <a:ahLst/>
              <a:cxnLst/>
              <a:rect l="l" t="t" r="r" b="b"/>
              <a:pathLst>
                <a:path w="2536" h="1232" extrusionOk="0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5"/>
            <p:cNvSpPr/>
            <p:nvPr/>
          </p:nvSpPr>
          <p:spPr>
            <a:xfrm>
              <a:off x="3657700" y="3898350"/>
              <a:ext cx="51800" cy="39725"/>
            </a:xfrm>
            <a:custGeom>
              <a:avLst/>
              <a:gdLst/>
              <a:ahLst/>
              <a:cxnLst/>
              <a:rect l="l" t="t" r="r" b="b"/>
              <a:pathLst>
                <a:path w="2072" h="1589" extrusionOk="0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5"/>
            <p:cNvSpPr/>
            <p:nvPr/>
          </p:nvSpPr>
          <p:spPr>
            <a:xfrm>
              <a:off x="3714800" y="3468875"/>
              <a:ext cx="52250" cy="39725"/>
            </a:xfrm>
            <a:custGeom>
              <a:avLst/>
              <a:gdLst/>
              <a:ahLst/>
              <a:cxnLst/>
              <a:rect l="l" t="t" r="r" b="b"/>
              <a:pathLst>
                <a:path w="2090" h="1589" extrusionOk="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5"/>
            <p:cNvSpPr/>
            <p:nvPr/>
          </p:nvSpPr>
          <p:spPr>
            <a:xfrm>
              <a:off x="3789475" y="3143250"/>
              <a:ext cx="52625" cy="40125"/>
            </a:xfrm>
            <a:custGeom>
              <a:avLst/>
              <a:gdLst/>
              <a:ahLst/>
              <a:cxnLst/>
              <a:rect l="l" t="t" r="r" b="b"/>
              <a:pathLst>
                <a:path w="2105" h="1605" extrusionOk="0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5"/>
            <p:cNvSpPr/>
            <p:nvPr/>
          </p:nvSpPr>
          <p:spPr>
            <a:xfrm>
              <a:off x="3631100" y="4037075"/>
              <a:ext cx="48250" cy="45825"/>
            </a:xfrm>
            <a:custGeom>
              <a:avLst/>
              <a:gdLst/>
              <a:ahLst/>
              <a:cxnLst/>
              <a:rect l="l" t="t" r="r" b="b"/>
              <a:pathLst>
                <a:path w="1930" h="1833" extrusionOk="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5"/>
            <p:cNvSpPr/>
            <p:nvPr/>
          </p:nvSpPr>
          <p:spPr>
            <a:xfrm>
              <a:off x="3790375" y="3384525"/>
              <a:ext cx="308575" cy="1645375"/>
            </a:xfrm>
            <a:custGeom>
              <a:avLst/>
              <a:gdLst/>
              <a:ahLst/>
              <a:cxnLst/>
              <a:rect l="l" t="t" r="r" b="b"/>
              <a:pathLst>
                <a:path w="12343" h="65815" fill="none" extrusionOk="0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5"/>
            <p:cNvSpPr/>
            <p:nvPr/>
          </p:nvSpPr>
          <p:spPr>
            <a:xfrm>
              <a:off x="3534350" y="3032625"/>
              <a:ext cx="353625" cy="1996450"/>
            </a:xfrm>
            <a:custGeom>
              <a:avLst/>
              <a:gdLst/>
              <a:ahLst/>
              <a:cxnLst/>
              <a:rect l="l" t="t" r="r" b="b"/>
              <a:pathLst>
                <a:path w="14145" h="79858" fill="none" extrusionOk="0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5"/>
            <p:cNvSpPr/>
            <p:nvPr/>
          </p:nvSpPr>
          <p:spPr>
            <a:xfrm>
              <a:off x="3791200" y="4011650"/>
              <a:ext cx="297750" cy="1017425"/>
            </a:xfrm>
            <a:custGeom>
              <a:avLst/>
              <a:gdLst/>
              <a:ahLst/>
              <a:cxnLst/>
              <a:rect l="l" t="t" r="r" b="b"/>
              <a:pathLst>
                <a:path w="11910" h="40697" fill="none" extrusionOk="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5"/>
            <p:cNvSpPr/>
            <p:nvPr/>
          </p:nvSpPr>
          <p:spPr>
            <a:xfrm>
              <a:off x="3415100" y="4094200"/>
              <a:ext cx="376125" cy="935700"/>
            </a:xfrm>
            <a:custGeom>
              <a:avLst/>
              <a:gdLst/>
              <a:ahLst/>
              <a:cxnLst/>
              <a:rect l="l" t="t" r="r" b="b"/>
              <a:pathLst>
                <a:path w="15045" h="37428" fill="none" extrusionOk="0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5"/>
            <p:cNvSpPr/>
            <p:nvPr/>
          </p:nvSpPr>
          <p:spPr>
            <a:xfrm>
              <a:off x="3579400" y="3682250"/>
              <a:ext cx="211000" cy="1346825"/>
            </a:xfrm>
            <a:custGeom>
              <a:avLst/>
              <a:gdLst/>
              <a:ahLst/>
              <a:cxnLst/>
              <a:rect l="l" t="t" r="r" b="b"/>
              <a:pathLst>
                <a:path w="8440" h="53873" fill="none" extrusionOk="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5"/>
            <p:cNvSpPr/>
            <p:nvPr/>
          </p:nvSpPr>
          <p:spPr>
            <a:xfrm>
              <a:off x="3757850" y="4761350"/>
              <a:ext cx="267725" cy="275225"/>
            </a:xfrm>
            <a:custGeom>
              <a:avLst/>
              <a:gdLst/>
              <a:ahLst/>
              <a:cxnLst/>
              <a:rect l="l" t="t" r="r" b="b"/>
              <a:pathLst>
                <a:path w="10709" h="11009" extrusionOk="0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5"/>
            <p:cNvSpPr/>
            <p:nvPr/>
          </p:nvSpPr>
          <p:spPr>
            <a:xfrm>
              <a:off x="3792875" y="4821400"/>
              <a:ext cx="177650" cy="197650"/>
            </a:xfrm>
            <a:custGeom>
              <a:avLst/>
              <a:gdLst/>
              <a:ahLst/>
              <a:cxnLst/>
              <a:rect l="l" t="t" r="r" b="b"/>
              <a:pathLst>
                <a:path w="7106" h="7906" fill="none" extrusionOk="0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5"/>
            <p:cNvSpPr/>
            <p:nvPr/>
          </p:nvSpPr>
          <p:spPr>
            <a:xfrm>
              <a:off x="3508500" y="4787200"/>
              <a:ext cx="277725" cy="253850"/>
            </a:xfrm>
            <a:custGeom>
              <a:avLst/>
              <a:gdLst/>
              <a:ahLst/>
              <a:cxnLst/>
              <a:rect l="l" t="t" r="r" b="b"/>
              <a:pathLst>
                <a:path w="11109" h="10154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5"/>
            <p:cNvSpPr/>
            <p:nvPr/>
          </p:nvSpPr>
          <p:spPr>
            <a:xfrm>
              <a:off x="3562725" y="4842250"/>
              <a:ext cx="196000" cy="178475"/>
            </a:xfrm>
            <a:custGeom>
              <a:avLst/>
              <a:gdLst/>
              <a:ahLst/>
              <a:cxnLst/>
              <a:rect l="l" t="t" r="r" b="b"/>
              <a:pathLst>
                <a:path w="7840" h="7139" fill="none" extrusionOk="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5"/>
            <p:cNvSpPr/>
            <p:nvPr/>
          </p:nvSpPr>
          <p:spPr>
            <a:xfrm>
              <a:off x="3480150" y="3518800"/>
              <a:ext cx="331925" cy="316475"/>
            </a:xfrm>
            <a:custGeom>
              <a:avLst/>
              <a:gdLst/>
              <a:ahLst/>
              <a:cxnLst/>
              <a:rect l="l" t="t" r="r" b="b"/>
              <a:pathLst>
                <a:path w="13277" h="12659" extrusionOk="0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5"/>
            <p:cNvSpPr/>
            <p:nvPr/>
          </p:nvSpPr>
          <p:spPr>
            <a:xfrm>
              <a:off x="3365900" y="3427325"/>
              <a:ext cx="545425" cy="511425"/>
            </a:xfrm>
            <a:custGeom>
              <a:avLst/>
              <a:gdLst/>
              <a:ahLst/>
              <a:cxnLst/>
              <a:rect l="l" t="t" r="r" b="b"/>
              <a:pathLst>
                <a:path w="21817" h="20457" extrusionOk="0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5"/>
            <p:cNvSpPr/>
            <p:nvPr/>
          </p:nvSpPr>
          <p:spPr>
            <a:xfrm>
              <a:off x="3586075" y="3659350"/>
              <a:ext cx="91750" cy="73275"/>
            </a:xfrm>
            <a:custGeom>
              <a:avLst/>
              <a:gdLst/>
              <a:ahLst/>
              <a:cxnLst/>
              <a:rect l="l" t="t" r="r" b="b"/>
              <a:pathLst>
                <a:path w="3670" h="2931" extrusionOk="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5"/>
            <p:cNvSpPr/>
            <p:nvPr/>
          </p:nvSpPr>
          <p:spPr>
            <a:xfrm>
              <a:off x="3952150" y="3200075"/>
              <a:ext cx="302750" cy="348775"/>
            </a:xfrm>
            <a:custGeom>
              <a:avLst/>
              <a:gdLst/>
              <a:ahLst/>
              <a:cxnLst/>
              <a:rect l="l" t="t" r="r" b="b"/>
              <a:pathLst>
                <a:path w="12110" h="13951" extrusionOk="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5"/>
            <p:cNvSpPr/>
            <p:nvPr/>
          </p:nvSpPr>
          <p:spPr>
            <a:xfrm>
              <a:off x="3769525" y="3087425"/>
              <a:ext cx="617975" cy="523525"/>
            </a:xfrm>
            <a:custGeom>
              <a:avLst/>
              <a:gdLst/>
              <a:ahLst/>
              <a:cxnLst/>
              <a:rect l="l" t="t" r="r" b="b"/>
              <a:pathLst>
                <a:path w="24719" h="20941" extrusionOk="0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5"/>
            <p:cNvSpPr/>
            <p:nvPr/>
          </p:nvSpPr>
          <p:spPr>
            <a:xfrm>
              <a:off x="4058900" y="3342550"/>
              <a:ext cx="81750" cy="90650"/>
            </a:xfrm>
            <a:custGeom>
              <a:avLst/>
              <a:gdLst/>
              <a:ahLst/>
              <a:cxnLst/>
              <a:rect l="l" t="t" r="r" b="b"/>
              <a:pathLst>
                <a:path w="3270" h="3626" extrusionOk="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5"/>
            <p:cNvSpPr/>
            <p:nvPr/>
          </p:nvSpPr>
          <p:spPr>
            <a:xfrm>
              <a:off x="3316700" y="3983950"/>
              <a:ext cx="207675" cy="209300"/>
            </a:xfrm>
            <a:custGeom>
              <a:avLst/>
              <a:gdLst/>
              <a:ahLst/>
              <a:cxnLst/>
              <a:rect l="l" t="t" r="r" b="b"/>
              <a:pathLst>
                <a:path w="8307" h="8372" extrusionOk="0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5"/>
            <p:cNvSpPr/>
            <p:nvPr/>
          </p:nvSpPr>
          <p:spPr>
            <a:xfrm>
              <a:off x="3238525" y="3909675"/>
              <a:ext cx="358400" cy="366375"/>
            </a:xfrm>
            <a:custGeom>
              <a:avLst/>
              <a:gdLst/>
              <a:ahLst/>
              <a:cxnLst/>
              <a:rect l="l" t="t" r="r" b="b"/>
              <a:pathLst>
                <a:path w="14336" h="14655" extrusionOk="0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5"/>
            <p:cNvSpPr/>
            <p:nvPr/>
          </p:nvSpPr>
          <p:spPr>
            <a:xfrm>
              <a:off x="3380075" y="4076775"/>
              <a:ext cx="62575" cy="52550"/>
            </a:xfrm>
            <a:custGeom>
              <a:avLst/>
              <a:gdLst/>
              <a:ahLst/>
              <a:cxnLst/>
              <a:rect l="l" t="t" r="r" b="b"/>
              <a:pathLst>
                <a:path w="2503" h="2102" extrusionOk="0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5"/>
            <p:cNvSpPr/>
            <p:nvPr/>
          </p:nvSpPr>
          <p:spPr>
            <a:xfrm>
              <a:off x="3965500" y="3922550"/>
              <a:ext cx="227700" cy="211525"/>
            </a:xfrm>
            <a:custGeom>
              <a:avLst/>
              <a:gdLst/>
              <a:ahLst/>
              <a:cxnLst/>
              <a:rect l="l" t="t" r="r" b="b"/>
              <a:pathLst>
                <a:path w="9108" h="8461" extrusionOk="0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5"/>
            <p:cNvSpPr/>
            <p:nvPr/>
          </p:nvSpPr>
          <p:spPr>
            <a:xfrm>
              <a:off x="3869600" y="3817550"/>
              <a:ext cx="386050" cy="388375"/>
            </a:xfrm>
            <a:custGeom>
              <a:avLst/>
              <a:gdLst/>
              <a:ahLst/>
              <a:cxnLst/>
              <a:rect l="l" t="t" r="r" b="b"/>
              <a:pathLst>
                <a:path w="15442" h="15535" extrusionOk="0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5"/>
            <p:cNvSpPr/>
            <p:nvPr/>
          </p:nvSpPr>
          <p:spPr>
            <a:xfrm>
              <a:off x="4051400" y="3997250"/>
              <a:ext cx="65900" cy="51900"/>
            </a:xfrm>
            <a:custGeom>
              <a:avLst/>
              <a:gdLst/>
              <a:ahLst/>
              <a:cxnLst/>
              <a:rect l="l" t="t" r="r" b="b"/>
              <a:pathLst>
                <a:path w="2636" h="2076" extrusionOk="0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5"/>
            <p:cNvSpPr/>
            <p:nvPr/>
          </p:nvSpPr>
          <p:spPr>
            <a:xfrm>
              <a:off x="3732000" y="2830600"/>
              <a:ext cx="311925" cy="309700"/>
            </a:xfrm>
            <a:custGeom>
              <a:avLst/>
              <a:gdLst/>
              <a:ahLst/>
              <a:cxnLst/>
              <a:rect l="l" t="t" r="r" b="b"/>
              <a:pathLst>
                <a:path w="12477" h="12388" extrusionOk="0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5"/>
            <p:cNvSpPr/>
            <p:nvPr/>
          </p:nvSpPr>
          <p:spPr>
            <a:xfrm>
              <a:off x="3601175" y="2739250"/>
              <a:ext cx="573675" cy="512350"/>
            </a:xfrm>
            <a:custGeom>
              <a:avLst/>
              <a:gdLst/>
              <a:ahLst/>
              <a:cxnLst/>
              <a:rect l="l" t="t" r="r" b="b"/>
              <a:pathLst>
                <a:path w="22947" h="20494" extrusionOk="0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5"/>
            <p:cNvSpPr/>
            <p:nvPr/>
          </p:nvSpPr>
          <p:spPr>
            <a:xfrm>
              <a:off x="3861250" y="2953700"/>
              <a:ext cx="90100" cy="84450"/>
            </a:xfrm>
            <a:custGeom>
              <a:avLst/>
              <a:gdLst/>
              <a:ahLst/>
              <a:cxnLst/>
              <a:rect l="l" t="t" r="r" b="b"/>
              <a:pathLst>
                <a:path w="3604" h="3378" extrusionOk="0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35"/>
          <p:cNvSpPr/>
          <p:nvPr/>
        </p:nvSpPr>
        <p:spPr>
          <a:xfrm>
            <a:off x="-1729900" y="-299775"/>
            <a:ext cx="5292308" cy="5938642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2" name="Google Shape;293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5374" y="169754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3" name="Google Shape;2933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545374" y="-175315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4" name="Google Shape;2934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14538" y="-521802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5" name="Google Shape;2935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14538" y="3228398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1_1_1_1_1">
    <p:spTree>
      <p:nvGrpSpPr>
        <p:cNvPr id="1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"/>
          <p:cNvSpPr/>
          <p:nvPr/>
        </p:nvSpPr>
        <p:spPr>
          <a:xfrm>
            <a:off x="-722772" y="-321503"/>
            <a:ext cx="3061326" cy="1574803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rgbClr val="1E3D28">
              <a:alpha val="53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3"/>
          <p:cNvGrpSpPr/>
          <p:nvPr/>
        </p:nvGrpSpPr>
        <p:grpSpPr>
          <a:xfrm>
            <a:off x="-1786289" y="-906091"/>
            <a:ext cx="3190651" cy="2754290"/>
            <a:chOff x="2695275" y="1049450"/>
            <a:chExt cx="1439175" cy="1242350"/>
          </a:xfrm>
        </p:grpSpPr>
        <p:sp>
          <p:nvSpPr>
            <p:cNvPr id="222" name="Google Shape;222;p3"/>
            <p:cNvSpPr/>
            <p:nvPr/>
          </p:nvSpPr>
          <p:spPr>
            <a:xfrm>
              <a:off x="2895600" y="1049450"/>
              <a:ext cx="1238850" cy="1242350"/>
            </a:xfrm>
            <a:custGeom>
              <a:avLst/>
              <a:gdLst/>
              <a:ahLst/>
              <a:cxnLst/>
              <a:rect l="l" t="t" r="r" b="b"/>
              <a:pathLst>
                <a:path w="49554" h="49694" extrusionOk="0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695275" y="1157425"/>
              <a:ext cx="1356425" cy="1094200"/>
            </a:xfrm>
            <a:custGeom>
              <a:avLst/>
              <a:gdLst/>
              <a:ahLst/>
              <a:cxnLst/>
              <a:rect l="l" t="t" r="r" b="b"/>
              <a:pathLst>
                <a:path w="54257" h="43768" extrusionOk="0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659675" y="1999475"/>
              <a:ext cx="135450" cy="60600"/>
            </a:xfrm>
            <a:custGeom>
              <a:avLst/>
              <a:gdLst/>
              <a:ahLst/>
              <a:cxnLst/>
              <a:rect l="l" t="t" r="r" b="b"/>
              <a:pathLst>
                <a:path w="5418" h="2424" extrusionOk="0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2915825" y="1397625"/>
              <a:ext cx="808175" cy="619425"/>
            </a:xfrm>
            <a:custGeom>
              <a:avLst/>
              <a:gdLst/>
              <a:ahLst/>
              <a:cxnLst/>
              <a:rect l="l" t="t" r="r" b="b"/>
              <a:pathLst>
                <a:path w="32327" h="24777" extrusionOk="0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3"/>
          <p:cNvGrpSpPr/>
          <p:nvPr/>
        </p:nvGrpSpPr>
        <p:grpSpPr>
          <a:xfrm rot="-9295578" flipH="1">
            <a:off x="8138400" y="-417538"/>
            <a:ext cx="1310978" cy="2857979"/>
            <a:chOff x="3345650" y="2840950"/>
            <a:chExt cx="370900" cy="808575"/>
          </a:xfrm>
        </p:grpSpPr>
        <p:sp>
          <p:nvSpPr>
            <p:cNvPr id="227" name="Google Shape;227;p3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3"/>
          <p:cNvGrpSpPr/>
          <p:nvPr/>
        </p:nvGrpSpPr>
        <p:grpSpPr>
          <a:xfrm rot="-7362489">
            <a:off x="8014572" y="-2472249"/>
            <a:ext cx="2205127" cy="4812972"/>
            <a:chOff x="7386050" y="661025"/>
            <a:chExt cx="1576975" cy="3441950"/>
          </a:xfrm>
        </p:grpSpPr>
        <p:sp>
          <p:nvSpPr>
            <p:cNvPr id="276" name="Google Shape;276;p3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 rot="-3364333">
            <a:off x="8025649" y="2231884"/>
            <a:ext cx="1500020" cy="3270096"/>
            <a:chOff x="3345650" y="2840950"/>
            <a:chExt cx="370900" cy="808575"/>
          </a:xfrm>
        </p:grpSpPr>
        <p:sp>
          <p:nvSpPr>
            <p:cNvPr id="288" name="Google Shape;288;p3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3"/>
          <p:cNvSpPr/>
          <p:nvPr/>
        </p:nvSpPr>
        <p:spPr>
          <a:xfrm rot="-6784010">
            <a:off x="7274673" y="3251073"/>
            <a:ext cx="2454822" cy="2515042"/>
          </a:xfrm>
          <a:custGeom>
            <a:avLst/>
            <a:gdLst/>
            <a:ahLst/>
            <a:cxnLst/>
            <a:rect l="l" t="t" r="r" b="b"/>
            <a:pathLst>
              <a:path w="21075" h="21592" extrusionOk="0">
                <a:moveTo>
                  <a:pt x="10919" y="0"/>
                </a:moveTo>
                <a:cubicBezTo>
                  <a:pt x="9665" y="0"/>
                  <a:pt x="8719" y="653"/>
                  <a:pt x="8359" y="2042"/>
                </a:cubicBezTo>
                <a:cubicBezTo>
                  <a:pt x="7954" y="3590"/>
                  <a:pt x="7656" y="5078"/>
                  <a:pt x="8930" y="6090"/>
                </a:cubicBezTo>
                <a:cubicBezTo>
                  <a:pt x="9944" y="6893"/>
                  <a:pt x="9928" y="7911"/>
                  <a:pt x="9260" y="7911"/>
                </a:cubicBezTo>
                <a:cubicBezTo>
                  <a:pt x="9097" y="7911"/>
                  <a:pt x="8893" y="7850"/>
                  <a:pt x="8657" y="7709"/>
                </a:cubicBezTo>
                <a:cubicBezTo>
                  <a:pt x="7442" y="7007"/>
                  <a:pt x="7240" y="4245"/>
                  <a:pt x="7740" y="2661"/>
                </a:cubicBezTo>
                <a:cubicBezTo>
                  <a:pt x="7980" y="1902"/>
                  <a:pt x="7674" y="1564"/>
                  <a:pt x="7150" y="1564"/>
                </a:cubicBezTo>
                <a:cubicBezTo>
                  <a:pt x="6581" y="1564"/>
                  <a:pt x="5754" y="1961"/>
                  <a:pt x="5085" y="2649"/>
                </a:cubicBezTo>
                <a:cubicBezTo>
                  <a:pt x="3787" y="3983"/>
                  <a:pt x="4251" y="5709"/>
                  <a:pt x="5751" y="7197"/>
                </a:cubicBezTo>
                <a:cubicBezTo>
                  <a:pt x="7252" y="8686"/>
                  <a:pt x="8109" y="9709"/>
                  <a:pt x="7049" y="9840"/>
                </a:cubicBezTo>
                <a:cubicBezTo>
                  <a:pt x="7023" y="9844"/>
                  <a:pt x="6998" y="9845"/>
                  <a:pt x="6972" y="9845"/>
                </a:cubicBezTo>
                <a:cubicBezTo>
                  <a:pt x="5961" y="9845"/>
                  <a:pt x="5397" y="7343"/>
                  <a:pt x="4573" y="6519"/>
                </a:cubicBezTo>
                <a:cubicBezTo>
                  <a:pt x="4098" y="6044"/>
                  <a:pt x="3774" y="5658"/>
                  <a:pt x="3369" y="5658"/>
                </a:cubicBezTo>
                <a:cubicBezTo>
                  <a:pt x="3064" y="5658"/>
                  <a:pt x="2712" y="5878"/>
                  <a:pt x="2215" y="6447"/>
                </a:cubicBezTo>
                <a:cubicBezTo>
                  <a:pt x="1096" y="7745"/>
                  <a:pt x="1084" y="11305"/>
                  <a:pt x="3323" y="12531"/>
                </a:cubicBezTo>
                <a:cubicBezTo>
                  <a:pt x="4011" y="12908"/>
                  <a:pt x="4624" y="13039"/>
                  <a:pt x="5142" y="13039"/>
                </a:cubicBezTo>
                <a:cubicBezTo>
                  <a:pt x="6311" y="13039"/>
                  <a:pt x="7001" y="12377"/>
                  <a:pt x="7002" y="12376"/>
                </a:cubicBezTo>
                <a:lnTo>
                  <a:pt x="7002" y="12376"/>
                </a:lnTo>
                <a:lnTo>
                  <a:pt x="6990" y="12424"/>
                </a:lnTo>
                <a:cubicBezTo>
                  <a:pt x="3846" y="15436"/>
                  <a:pt x="858" y="18913"/>
                  <a:pt x="1" y="21556"/>
                </a:cubicBezTo>
                <a:lnTo>
                  <a:pt x="120" y="21592"/>
                </a:lnTo>
                <a:cubicBezTo>
                  <a:pt x="965" y="19008"/>
                  <a:pt x="3858" y="15615"/>
                  <a:pt x="6942" y="12650"/>
                </a:cubicBezTo>
                <a:lnTo>
                  <a:pt x="6942" y="12650"/>
                </a:lnTo>
                <a:cubicBezTo>
                  <a:pt x="6787" y="13424"/>
                  <a:pt x="6597" y="15651"/>
                  <a:pt x="8954" y="16794"/>
                </a:cubicBezTo>
                <a:cubicBezTo>
                  <a:pt x="9585" y="17102"/>
                  <a:pt x="10282" y="17231"/>
                  <a:pt x="10990" y="17231"/>
                </a:cubicBezTo>
                <a:cubicBezTo>
                  <a:pt x="11979" y="17231"/>
                  <a:pt x="12990" y="16978"/>
                  <a:pt x="13871" y="16603"/>
                </a:cubicBezTo>
                <a:cubicBezTo>
                  <a:pt x="15241" y="16032"/>
                  <a:pt x="16277" y="15174"/>
                  <a:pt x="16372" y="14543"/>
                </a:cubicBezTo>
                <a:cubicBezTo>
                  <a:pt x="16515" y="13662"/>
                  <a:pt x="15586" y="13948"/>
                  <a:pt x="14336" y="13781"/>
                </a:cubicBezTo>
                <a:cubicBezTo>
                  <a:pt x="13645" y="13698"/>
                  <a:pt x="12990" y="13436"/>
                  <a:pt x="12419" y="13031"/>
                </a:cubicBezTo>
                <a:cubicBezTo>
                  <a:pt x="11015" y="12024"/>
                  <a:pt x="11530" y="11285"/>
                  <a:pt x="12466" y="11285"/>
                </a:cubicBezTo>
                <a:cubicBezTo>
                  <a:pt x="12880" y="11285"/>
                  <a:pt x="13375" y="11429"/>
                  <a:pt x="13824" y="11757"/>
                </a:cubicBezTo>
                <a:cubicBezTo>
                  <a:pt x="14514" y="12257"/>
                  <a:pt x="15122" y="12531"/>
                  <a:pt x="15657" y="12591"/>
                </a:cubicBezTo>
                <a:cubicBezTo>
                  <a:pt x="15750" y="12605"/>
                  <a:pt x="15843" y="12612"/>
                  <a:pt x="15935" y="12612"/>
                </a:cubicBezTo>
                <a:cubicBezTo>
                  <a:pt x="16387" y="12612"/>
                  <a:pt x="16823" y="12445"/>
                  <a:pt x="17169" y="12138"/>
                </a:cubicBezTo>
                <a:cubicBezTo>
                  <a:pt x="18003" y="11448"/>
                  <a:pt x="19515" y="9364"/>
                  <a:pt x="19491" y="9114"/>
                </a:cubicBezTo>
                <a:cubicBezTo>
                  <a:pt x="19490" y="9099"/>
                  <a:pt x="19481" y="9092"/>
                  <a:pt x="19463" y="9092"/>
                </a:cubicBezTo>
                <a:cubicBezTo>
                  <a:pt x="19255" y="9092"/>
                  <a:pt x="17931" y="10043"/>
                  <a:pt x="16396" y="10186"/>
                </a:cubicBezTo>
                <a:cubicBezTo>
                  <a:pt x="16283" y="10196"/>
                  <a:pt x="16170" y="10201"/>
                  <a:pt x="16057" y="10201"/>
                </a:cubicBezTo>
                <a:cubicBezTo>
                  <a:pt x="15655" y="10201"/>
                  <a:pt x="15253" y="10135"/>
                  <a:pt x="14872" y="9995"/>
                </a:cubicBezTo>
                <a:cubicBezTo>
                  <a:pt x="12985" y="9299"/>
                  <a:pt x="13826" y="9056"/>
                  <a:pt x="14858" y="9056"/>
                </a:cubicBezTo>
                <a:cubicBezTo>
                  <a:pt x="15044" y="9056"/>
                  <a:pt x="15236" y="9064"/>
                  <a:pt x="15419" y="9078"/>
                </a:cubicBezTo>
                <a:cubicBezTo>
                  <a:pt x="15467" y="9079"/>
                  <a:pt x="15514" y="9080"/>
                  <a:pt x="15561" y="9080"/>
                </a:cubicBezTo>
                <a:cubicBezTo>
                  <a:pt x="16181" y="9080"/>
                  <a:pt x="16798" y="9007"/>
                  <a:pt x="17396" y="8852"/>
                </a:cubicBezTo>
                <a:cubicBezTo>
                  <a:pt x="18539" y="8602"/>
                  <a:pt x="19682" y="8174"/>
                  <a:pt x="19932" y="7745"/>
                </a:cubicBezTo>
                <a:cubicBezTo>
                  <a:pt x="20325" y="7043"/>
                  <a:pt x="20241" y="5888"/>
                  <a:pt x="20241" y="5888"/>
                </a:cubicBezTo>
                <a:lnTo>
                  <a:pt x="20241" y="5888"/>
                </a:lnTo>
                <a:cubicBezTo>
                  <a:pt x="19527" y="6364"/>
                  <a:pt x="18765" y="6792"/>
                  <a:pt x="17991" y="7162"/>
                </a:cubicBezTo>
                <a:cubicBezTo>
                  <a:pt x="17321" y="7462"/>
                  <a:pt x="16626" y="7698"/>
                  <a:pt x="16090" y="7698"/>
                </a:cubicBezTo>
                <a:cubicBezTo>
                  <a:pt x="15797" y="7698"/>
                  <a:pt x="15552" y="7627"/>
                  <a:pt x="15384" y="7459"/>
                </a:cubicBezTo>
                <a:cubicBezTo>
                  <a:pt x="14669" y="6721"/>
                  <a:pt x="16348" y="6721"/>
                  <a:pt x="17920" y="6007"/>
                </a:cubicBezTo>
                <a:cubicBezTo>
                  <a:pt x="18586" y="5721"/>
                  <a:pt x="19170" y="5257"/>
                  <a:pt x="19598" y="4661"/>
                </a:cubicBezTo>
                <a:cubicBezTo>
                  <a:pt x="21075" y="2471"/>
                  <a:pt x="19694" y="875"/>
                  <a:pt x="20182" y="494"/>
                </a:cubicBezTo>
                <a:cubicBezTo>
                  <a:pt x="20182" y="494"/>
                  <a:pt x="19826" y="352"/>
                  <a:pt x="19254" y="352"/>
                </a:cubicBezTo>
                <a:cubicBezTo>
                  <a:pt x="18921" y="352"/>
                  <a:pt x="18514" y="400"/>
                  <a:pt x="18062" y="554"/>
                </a:cubicBezTo>
                <a:cubicBezTo>
                  <a:pt x="17777" y="661"/>
                  <a:pt x="17503" y="792"/>
                  <a:pt x="17241" y="947"/>
                </a:cubicBezTo>
                <a:cubicBezTo>
                  <a:pt x="15634" y="1935"/>
                  <a:pt x="14657" y="3602"/>
                  <a:pt x="14467" y="4602"/>
                </a:cubicBezTo>
                <a:cubicBezTo>
                  <a:pt x="14349" y="5189"/>
                  <a:pt x="13943" y="5532"/>
                  <a:pt x="13629" y="5532"/>
                </a:cubicBezTo>
                <a:cubicBezTo>
                  <a:pt x="13403" y="5532"/>
                  <a:pt x="13225" y="5353"/>
                  <a:pt x="13240" y="4959"/>
                </a:cubicBezTo>
                <a:cubicBezTo>
                  <a:pt x="13288" y="4006"/>
                  <a:pt x="13586" y="3185"/>
                  <a:pt x="14800" y="1851"/>
                </a:cubicBezTo>
                <a:cubicBezTo>
                  <a:pt x="16026" y="530"/>
                  <a:pt x="16217" y="423"/>
                  <a:pt x="14872" y="327"/>
                </a:cubicBezTo>
                <a:cubicBezTo>
                  <a:pt x="14469" y="299"/>
                  <a:pt x="14129" y="256"/>
                  <a:pt x="13834" y="256"/>
                </a:cubicBezTo>
                <a:cubicBezTo>
                  <a:pt x="13143" y="256"/>
                  <a:pt x="12698" y="488"/>
                  <a:pt x="12264" y="1673"/>
                </a:cubicBezTo>
                <a:cubicBezTo>
                  <a:pt x="11645" y="3352"/>
                  <a:pt x="12681" y="4566"/>
                  <a:pt x="12216" y="5197"/>
                </a:cubicBezTo>
                <a:cubicBezTo>
                  <a:pt x="12008" y="5480"/>
                  <a:pt x="11595" y="5784"/>
                  <a:pt x="11255" y="5784"/>
                </a:cubicBezTo>
                <a:cubicBezTo>
                  <a:pt x="10837" y="5784"/>
                  <a:pt x="10531" y="5323"/>
                  <a:pt x="10859" y="3792"/>
                </a:cubicBezTo>
                <a:cubicBezTo>
                  <a:pt x="11454" y="1018"/>
                  <a:pt x="12871" y="208"/>
                  <a:pt x="11395" y="30"/>
                </a:cubicBezTo>
                <a:cubicBezTo>
                  <a:pt x="11232" y="10"/>
                  <a:pt x="11073" y="0"/>
                  <a:pt x="109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3"/>
          <p:cNvGrpSpPr/>
          <p:nvPr/>
        </p:nvGrpSpPr>
        <p:grpSpPr>
          <a:xfrm rot="-970937">
            <a:off x="7867007" y="3371364"/>
            <a:ext cx="1270127" cy="1842014"/>
            <a:chOff x="3066525" y="648600"/>
            <a:chExt cx="1270100" cy="1841975"/>
          </a:xfrm>
        </p:grpSpPr>
        <p:sp>
          <p:nvSpPr>
            <p:cNvPr id="338" name="Google Shape;338;p3"/>
            <p:cNvSpPr/>
            <p:nvPr/>
          </p:nvSpPr>
          <p:spPr>
            <a:xfrm>
              <a:off x="4012200" y="1479000"/>
              <a:ext cx="295250" cy="302750"/>
            </a:xfrm>
            <a:custGeom>
              <a:avLst/>
              <a:gdLst/>
              <a:ahLst/>
              <a:cxnLst/>
              <a:rect l="l" t="t" r="r" b="b"/>
              <a:pathLst>
                <a:path w="11810" h="12110" extrusionOk="0">
                  <a:moveTo>
                    <a:pt x="11409" y="1"/>
                  </a:moveTo>
                  <a:lnTo>
                    <a:pt x="11409" y="1"/>
                  </a:lnTo>
                  <a:cubicBezTo>
                    <a:pt x="8540" y="668"/>
                    <a:pt x="4137" y="3270"/>
                    <a:pt x="2035" y="5404"/>
                  </a:cubicBezTo>
                  <a:cubicBezTo>
                    <a:pt x="1" y="7539"/>
                    <a:pt x="401" y="9207"/>
                    <a:pt x="868" y="12109"/>
                  </a:cubicBezTo>
                  <a:cubicBezTo>
                    <a:pt x="3903" y="12076"/>
                    <a:pt x="5371" y="12076"/>
                    <a:pt x="7373" y="9774"/>
                  </a:cubicBezTo>
                  <a:cubicBezTo>
                    <a:pt x="9374" y="7439"/>
                    <a:pt x="11809" y="3036"/>
                    <a:pt x="1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4033050" y="1545725"/>
              <a:ext cx="212675" cy="235175"/>
            </a:xfrm>
            <a:custGeom>
              <a:avLst/>
              <a:gdLst/>
              <a:ahLst/>
              <a:cxnLst/>
              <a:rect l="l" t="t" r="r" b="b"/>
              <a:pathLst>
                <a:path w="8507" h="9407" fill="none" extrusionOk="0">
                  <a:moveTo>
                    <a:pt x="8507" y="0"/>
                  </a:moveTo>
                  <a:cubicBezTo>
                    <a:pt x="8073" y="500"/>
                    <a:pt x="1" y="9407"/>
                    <a:pt x="1" y="9407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775375" y="1667475"/>
              <a:ext cx="280225" cy="330250"/>
            </a:xfrm>
            <a:custGeom>
              <a:avLst/>
              <a:gdLst/>
              <a:ahLst/>
              <a:cxnLst/>
              <a:rect l="l" t="t" r="r" b="b"/>
              <a:pathLst>
                <a:path w="11209" h="13210" extrusionOk="0">
                  <a:moveTo>
                    <a:pt x="701" y="0"/>
                  </a:moveTo>
                  <a:cubicBezTo>
                    <a:pt x="0" y="2936"/>
                    <a:pt x="1968" y="7639"/>
                    <a:pt x="3636" y="10174"/>
                  </a:cubicBezTo>
                  <a:cubicBezTo>
                    <a:pt x="5371" y="12676"/>
                    <a:pt x="6805" y="12843"/>
                    <a:pt x="9841" y="13210"/>
                  </a:cubicBezTo>
                  <a:cubicBezTo>
                    <a:pt x="10641" y="10374"/>
                    <a:pt x="11208" y="8740"/>
                    <a:pt x="9407" y="6405"/>
                  </a:cubicBezTo>
                  <a:cubicBezTo>
                    <a:pt x="7639" y="4070"/>
                    <a:pt x="3503" y="968"/>
                    <a:pt x="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837075" y="1739175"/>
              <a:ext cx="185150" cy="257725"/>
            </a:xfrm>
            <a:custGeom>
              <a:avLst/>
              <a:gdLst/>
              <a:ahLst/>
              <a:cxnLst/>
              <a:rect l="l" t="t" r="r" b="b"/>
              <a:pathLst>
                <a:path w="7406" h="10309" fill="none" extrusionOk="0">
                  <a:moveTo>
                    <a:pt x="1" y="1"/>
                  </a:moveTo>
                  <a:cubicBezTo>
                    <a:pt x="368" y="535"/>
                    <a:pt x="7406" y="10308"/>
                    <a:pt x="7406" y="1030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410950" y="1129575"/>
              <a:ext cx="846450" cy="1361000"/>
            </a:xfrm>
            <a:custGeom>
              <a:avLst/>
              <a:gdLst/>
              <a:ahLst/>
              <a:cxnLst/>
              <a:rect l="l" t="t" r="r" b="b"/>
              <a:pathLst>
                <a:path w="33858" h="54440" fill="none" extrusionOk="0">
                  <a:moveTo>
                    <a:pt x="0" y="22350"/>
                  </a:moveTo>
                  <a:cubicBezTo>
                    <a:pt x="0" y="22350"/>
                    <a:pt x="18413" y="38895"/>
                    <a:pt x="17513" y="54073"/>
                  </a:cubicBezTo>
                  <a:cubicBezTo>
                    <a:pt x="17513" y="54340"/>
                    <a:pt x="17846" y="54440"/>
                    <a:pt x="17946" y="54240"/>
                  </a:cubicBezTo>
                  <a:cubicBezTo>
                    <a:pt x="33858" y="28188"/>
                    <a:pt x="17546" y="1"/>
                    <a:pt x="17546" y="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066525" y="1346825"/>
              <a:ext cx="688025" cy="679375"/>
            </a:xfrm>
            <a:custGeom>
              <a:avLst/>
              <a:gdLst/>
              <a:ahLst/>
              <a:cxnLst/>
              <a:rect l="l" t="t" r="r" b="b"/>
              <a:pathLst>
                <a:path w="27521" h="27175" extrusionOk="0">
                  <a:moveTo>
                    <a:pt x="15161" y="0"/>
                  </a:moveTo>
                  <a:cubicBezTo>
                    <a:pt x="14489" y="0"/>
                    <a:pt x="13832" y="177"/>
                    <a:pt x="13310" y="584"/>
                  </a:cubicBezTo>
                  <a:cubicBezTo>
                    <a:pt x="12209" y="1418"/>
                    <a:pt x="12209" y="3153"/>
                    <a:pt x="12176" y="4354"/>
                  </a:cubicBezTo>
                  <a:cubicBezTo>
                    <a:pt x="12143" y="5254"/>
                    <a:pt x="12176" y="6188"/>
                    <a:pt x="12309" y="7089"/>
                  </a:cubicBezTo>
                  <a:cubicBezTo>
                    <a:pt x="11976" y="6388"/>
                    <a:pt x="11609" y="5721"/>
                    <a:pt x="11209" y="5054"/>
                  </a:cubicBezTo>
                  <a:cubicBezTo>
                    <a:pt x="10463" y="3802"/>
                    <a:pt x="9292" y="1830"/>
                    <a:pt x="7622" y="1830"/>
                  </a:cubicBezTo>
                  <a:cubicBezTo>
                    <a:pt x="7424" y="1830"/>
                    <a:pt x="7218" y="1858"/>
                    <a:pt x="7006" y="1918"/>
                  </a:cubicBezTo>
                  <a:cubicBezTo>
                    <a:pt x="5705" y="2319"/>
                    <a:pt x="4504" y="3353"/>
                    <a:pt x="4304" y="4720"/>
                  </a:cubicBezTo>
                  <a:cubicBezTo>
                    <a:pt x="4137" y="6055"/>
                    <a:pt x="5304" y="7256"/>
                    <a:pt x="6138" y="8190"/>
                  </a:cubicBezTo>
                  <a:cubicBezTo>
                    <a:pt x="6772" y="8857"/>
                    <a:pt x="7473" y="9491"/>
                    <a:pt x="8173" y="10058"/>
                  </a:cubicBezTo>
                  <a:cubicBezTo>
                    <a:pt x="7439" y="9757"/>
                    <a:pt x="6672" y="9557"/>
                    <a:pt x="5972" y="9357"/>
                  </a:cubicBezTo>
                  <a:cubicBezTo>
                    <a:pt x="5183" y="9144"/>
                    <a:pt x="4151" y="8873"/>
                    <a:pt x="3188" y="8873"/>
                  </a:cubicBezTo>
                  <a:cubicBezTo>
                    <a:pt x="2196" y="8873"/>
                    <a:pt x="1276" y="9160"/>
                    <a:pt x="768" y="10091"/>
                  </a:cubicBezTo>
                  <a:cubicBezTo>
                    <a:pt x="134" y="11258"/>
                    <a:pt x="1" y="12860"/>
                    <a:pt x="801" y="13994"/>
                  </a:cubicBezTo>
                  <a:cubicBezTo>
                    <a:pt x="1602" y="15061"/>
                    <a:pt x="3303" y="15128"/>
                    <a:pt x="4504" y="15161"/>
                  </a:cubicBezTo>
                  <a:cubicBezTo>
                    <a:pt x="4729" y="15170"/>
                    <a:pt x="4956" y="15174"/>
                    <a:pt x="5185" y="15174"/>
                  </a:cubicBezTo>
                  <a:cubicBezTo>
                    <a:pt x="5869" y="15174"/>
                    <a:pt x="6564" y="15136"/>
                    <a:pt x="7239" y="15061"/>
                  </a:cubicBezTo>
                  <a:lnTo>
                    <a:pt x="7239" y="15061"/>
                  </a:lnTo>
                  <a:cubicBezTo>
                    <a:pt x="6539" y="15395"/>
                    <a:pt x="5871" y="15728"/>
                    <a:pt x="5204" y="16129"/>
                  </a:cubicBezTo>
                  <a:cubicBezTo>
                    <a:pt x="3803" y="16896"/>
                    <a:pt x="1468" y="18263"/>
                    <a:pt x="2035" y="20298"/>
                  </a:cubicBezTo>
                  <a:cubicBezTo>
                    <a:pt x="2436" y="21532"/>
                    <a:pt x="3403" y="22800"/>
                    <a:pt x="4804" y="23000"/>
                  </a:cubicBezTo>
                  <a:cubicBezTo>
                    <a:pt x="4907" y="23016"/>
                    <a:pt x="5008" y="23023"/>
                    <a:pt x="5109" y="23023"/>
                  </a:cubicBezTo>
                  <a:cubicBezTo>
                    <a:pt x="6321" y="23023"/>
                    <a:pt x="7411" y="21969"/>
                    <a:pt x="8273" y="21199"/>
                  </a:cubicBezTo>
                  <a:cubicBezTo>
                    <a:pt x="8907" y="20565"/>
                    <a:pt x="9541" y="19898"/>
                    <a:pt x="10141" y="19197"/>
                  </a:cubicBezTo>
                  <a:lnTo>
                    <a:pt x="10141" y="19197"/>
                  </a:lnTo>
                  <a:cubicBezTo>
                    <a:pt x="9841" y="19931"/>
                    <a:pt x="9641" y="20699"/>
                    <a:pt x="9441" y="21399"/>
                  </a:cubicBezTo>
                  <a:cubicBezTo>
                    <a:pt x="9007" y="23000"/>
                    <a:pt x="8307" y="25635"/>
                    <a:pt x="10141" y="26636"/>
                  </a:cubicBezTo>
                  <a:cubicBezTo>
                    <a:pt x="10745" y="26981"/>
                    <a:pt x="11456" y="27175"/>
                    <a:pt x="12159" y="27175"/>
                  </a:cubicBezTo>
                  <a:cubicBezTo>
                    <a:pt x="12815" y="27175"/>
                    <a:pt x="13463" y="27006"/>
                    <a:pt x="14011" y="26636"/>
                  </a:cubicBezTo>
                  <a:cubicBezTo>
                    <a:pt x="15111" y="25836"/>
                    <a:pt x="15145" y="24134"/>
                    <a:pt x="15211" y="22900"/>
                  </a:cubicBezTo>
                  <a:cubicBezTo>
                    <a:pt x="15278" y="21999"/>
                    <a:pt x="15211" y="21065"/>
                    <a:pt x="15145" y="20165"/>
                  </a:cubicBezTo>
                  <a:lnTo>
                    <a:pt x="15145" y="20165"/>
                  </a:lnTo>
                  <a:cubicBezTo>
                    <a:pt x="15478" y="20865"/>
                    <a:pt x="15812" y="21532"/>
                    <a:pt x="16179" y="22200"/>
                  </a:cubicBezTo>
                  <a:cubicBezTo>
                    <a:pt x="16926" y="23455"/>
                    <a:pt x="18076" y="25488"/>
                    <a:pt x="19747" y="25488"/>
                  </a:cubicBezTo>
                  <a:cubicBezTo>
                    <a:pt x="19940" y="25488"/>
                    <a:pt x="20141" y="25461"/>
                    <a:pt x="20348" y="25402"/>
                  </a:cubicBezTo>
                  <a:cubicBezTo>
                    <a:pt x="21649" y="25068"/>
                    <a:pt x="22850" y="24034"/>
                    <a:pt x="23117" y="22700"/>
                  </a:cubicBezTo>
                  <a:cubicBezTo>
                    <a:pt x="23351" y="21366"/>
                    <a:pt x="22183" y="20098"/>
                    <a:pt x="21349" y="19197"/>
                  </a:cubicBezTo>
                  <a:cubicBezTo>
                    <a:pt x="20715" y="18497"/>
                    <a:pt x="20048" y="17863"/>
                    <a:pt x="19348" y="17263"/>
                  </a:cubicBezTo>
                  <a:lnTo>
                    <a:pt x="19348" y="17263"/>
                  </a:lnTo>
                  <a:cubicBezTo>
                    <a:pt x="20048" y="17563"/>
                    <a:pt x="20815" y="17830"/>
                    <a:pt x="21516" y="18030"/>
                  </a:cubicBezTo>
                  <a:cubicBezTo>
                    <a:pt x="22328" y="18267"/>
                    <a:pt x="23389" y="18564"/>
                    <a:pt x="24373" y="18564"/>
                  </a:cubicBezTo>
                  <a:cubicBezTo>
                    <a:pt x="25328" y="18564"/>
                    <a:pt x="26210" y="18284"/>
                    <a:pt x="26720" y="17396"/>
                  </a:cubicBezTo>
                  <a:cubicBezTo>
                    <a:pt x="27353" y="16295"/>
                    <a:pt x="27520" y="14661"/>
                    <a:pt x="26820" y="13493"/>
                  </a:cubicBezTo>
                  <a:cubicBezTo>
                    <a:pt x="26019" y="12359"/>
                    <a:pt x="24318" y="12326"/>
                    <a:pt x="23084" y="12226"/>
                  </a:cubicBezTo>
                  <a:cubicBezTo>
                    <a:pt x="22740" y="12200"/>
                    <a:pt x="22391" y="12189"/>
                    <a:pt x="22041" y="12189"/>
                  </a:cubicBezTo>
                  <a:cubicBezTo>
                    <a:pt x="21474" y="12189"/>
                    <a:pt x="20905" y="12218"/>
                    <a:pt x="20348" y="12259"/>
                  </a:cubicBezTo>
                  <a:cubicBezTo>
                    <a:pt x="21049" y="11992"/>
                    <a:pt x="21716" y="11659"/>
                    <a:pt x="22383" y="11258"/>
                  </a:cubicBezTo>
                  <a:cubicBezTo>
                    <a:pt x="23851" y="10491"/>
                    <a:pt x="26186" y="9157"/>
                    <a:pt x="25652" y="7156"/>
                  </a:cubicBezTo>
                  <a:cubicBezTo>
                    <a:pt x="25319" y="5888"/>
                    <a:pt x="24251" y="4654"/>
                    <a:pt x="22917" y="4387"/>
                  </a:cubicBezTo>
                  <a:cubicBezTo>
                    <a:pt x="22799" y="4366"/>
                    <a:pt x="22682" y="4357"/>
                    <a:pt x="22566" y="4357"/>
                  </a:cubicBezTo>
                  <a:cubicBezTo>
                    <a:pt x="21367" y="4357"/>
                    <a:pt x="20266" y="5389"/>
                    <a:pt x="19414" y="6088"/>
                  </a:cubicBezTo>
                  <a:cubicBezTo>
                    <a:pt x="18514" y="6855"/>
                    <a:pt x="17747" y="7723"/>
                    <a:pt x="17013" y="8657"/>
                  </a:cubicBezTo>
                  <a:cubicBezTo>
                    <a:pt x="17413" y="7689"/>
                    <a:pt x="17713" y="6689"/>
                    <a:pt x="17980" y="5721"/>
                  </a:cubicBezTo>
                  <a:cubicBezTo>
                    <a:pt x="18380" y="4087"/>
                    <a:pt x="19014" y="1518"/>
                    <a:pt x="17180" y="517"/>
                  </a:cubicBezTo>
                  <a:cubicBezTo>
                    <a:pt x="16583" y="193"/>
                    <a:pt x="15864" y="0"/>
                    <a:pt x="15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46725" y="1700000"/>
              <a:ext cx="58400" cy="283550"/>
            </a:xfrm>
            <a:custGeom>
              <a:avLst/>
              <a:gdLst/>
              <a:ahLst/>
              <a:cxnLst/>
              <a:rect l="l" t="t" r="r" b="b"/>
              <a:pathLst>
                <a:path w="2336" h="11342" fill="none" extrusionOk="0">
                  <a:moveTo>
                    <a:pt x="1602" y="8606"/>
                  </a:moveTo>
                  <a:cubicBezTo>
                    <a:pt x="1969" y="5738"/>
                    <a:pt x="2336" y="2869"/>
                    <a:pt x="1869" y="0"/>
                  </a:cubicBezTo>
                  <a:cubicBezTo>
                    <a:pt x="1602" y="3836"/>
                    <a:pt x="968" y="7606"/>
                    <a:pt x="1" y="1134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198300" y="1710825"/>
              <a:ext cx="193475" cy="174325"/>
            </a:xfrm>
            <a:custGeom>
              <a:avLst/>
              <a:gdLst/>
              <a:ahLst/>
              <a:cxnLst/>
              <a:rect l="l" t="t" r="r" b="b"/>
              <a:pathLst>
                <a:path w="7739" h="6973" fill="none" extrusionOk="0">
                  <a:moveTo>
                    <a:pt x="167" y="6972"/>
                  </a:moveTo>
                  <a:cubicBezTo>
                    <a:pt x="2835" y="4804"/>
                    <a:pt x="5371" y="2503"/>
                    <a:pt x="7739" y="1"/>
                  </a:cubicBezTo>
                  <a:cubicBezTo>
                    <a:pt x="5070" y="1735"/>
                    <a:pt x="2502" y="3603"/>
                    <a:pt x="0" y="5505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188275" y="1699150"/>
              <a:ext cx="193500" cy="122625"/>
            </a:xfrm>
            <a:custGeom>
              <a:avLst/>
              <a:gdLst/>
              <a:ahLst/>
              <a:cxnLst/>
              <a:rect l="l" t="t" r="r" b="b"/>
              <a:pathLst>
                <a:path w="7740" h="4905" fill="none" extrusionOk="0">
                  <a:moveTo>
                    <a:pt x="7740" y="1"/>
                  </a:moveTo>
                  <a:cubicBezTo>
                    <a:pt x="5004" y="1402"/>
                    <a:pt x="2436" y="3003"/>
                    <a:pt x="1" y="490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379250" y="1689150"/>
              <a:ext cx="180150" cy="245200"/>
            </a:xfrm>
            <a:custGeom>
              <a:avLst/>
              <a:gdLst/>
              <a:ahLst/>
              <a:cxnLst/>
              <a:rect l="l" t="t" r="r" b="b"/>
              <a:pathLst>
                <a:path w="7206" h="9808" fill="none" extrusionOk="0">
                  <a:moveTo>
                    <a:pt x="7206" y="9808"/>
                  </a:moveTo>
                  <a:cubicBezTo>
                    <a:pt x="4304" y="6972"/>
                    <a:pt x="1835" y="3636"/>
                    <a:pt x="1" y="1"/>
                  </a:cubicBezTo>
                  <a:cubicBezTo>
                    <a:pt x="2369" y="2035"/>
                    <a:pt x="4270" y="4570"/>
                    <a:pt x="5871" y="727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2600" y="1705000"/>
              <a:ext cx="180150" cy="184325"/>
            </a:xfrm>
            <a:custGeom>
              <a:avLst/>
              <a:gdLst/>
              <a:ahLst/>
              <a:cxnLst/>
              <a:rect l="l" t="t" r="r" b="b"/>
              <a:pathLst>
                <a:path w="7206" h="7373" fill="none" extrusionOk="0">
                  <a:moveTo>
                    <a:pt x="7206" y="7372"/>
                  </a:moveTo>
                  <a:cubicBezTo>
                    <a:pt x="5138" y="4637"/>
                    <a:pt x="2703" y="2169"/>
                    <a:pt x="1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30125" y="1694150"/>
              <a:ext cx="239350" cy="38400"/>
            </a:xfrm>
            <a:custGeom>
              <a:avLst/>
              <a:gdLst/>
              <a:ahLst/>
              <a:cxnLst/>
              <a:rect l="l" t="t" r="r" b="b"/>
              <a:pathLst>
                <a:path w="9574" h="1536" fill="none" extrusionOk="0">
                  <a:moveTo>
                    <a:pt x="7906" y="1"/>
                  </a:moveTo>
                  <a:cubicBezTo>
                    <a:pt x="5304" y="34"/>
                    <a:pt x="2602" y="201"/>
                    <a:pt x="0" y="268"/>
                  </a:cubicBezTo>
                  <a:cubicBezTo>
                    <a:pt x="3103" y="1168"/>
                    <a:pt x="6338" y="1535"/>
                    <a:pt x="9574" y="1368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21775" y="1706675"/>
              <a:ext cx="172650" cy="57550"/>
            </a:xfrm>
            <a:custGeom>
              <a:avLst/>
              <a:gdLst/>
              <a:ahLst/>
              <a:cxnLst/>
              <a:rect l="l" t="t" r="r" b="b"/>
              <a:pathLst>
                <a:path w="6906" h="2302" fill="none" extrusionOk="0">
                  <a:moveTo>
                    <a:pt x="6906" y="2302"/>
                  </a:moveTo>
                  <a:cubicBezTo>
                    <a:pt x="4471" y="1935"/>
                    <a:pt x="2136" y="1134"/>
                    <a:pt x="1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415100" y="1530700"/>
              <a:ext cx="223525" cy="160975"/>
            </a:xfrm>
            <a:custGeom>
              <a:avLst/>
              <a:gdLst/>
              <a:ahLst/>
              <a:cxnLst/>
              <a:rect l="l" t="t" r="r" b="b"/>
              <a:pathLst>
                <a:path w="8941" h="6439" fill="none" extrusionOk="0">
                  <a:moveTo>
                    <a:pt x="8941" y="1"/>
                  </a:moveTo>
                  <a:lnTo>
                    <a:pt x="7206" y="1368"/>
                  </a:lnTo>
                  <a:cubicBezTo>
                    <a:pt x="4904" y="3203"/>
                    <a:pt x="2569" y="5038"/>
                    <a:pt x="1" y="6439"/>
                  </a:cubicBezTo>
                  <a:cubicBezTo>
                    <a:pt x="1735" y="4104"/>
                    <a:pt x="3904" y="2002"/>
                    <a:pt x="6272" y="30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444300" y="1576575"/>
              <a:ext cx="183475" cy="120100"/>
            </a:xfrm>
            <a:custGeom>
              <a:avLst/>
              <a:gdLst/>
              <a:ahLst/>
              <a:cxnLst/>
              <a:rect l="l" t="t" r="r" b="b"/>
              <a:pathLst>
                <a:path w="7339" h="4804" fill="none" extrusionOk="0">
                  <a:moveTo>
                    <a:pt x="7339" y="0"/>
                  </a:moveTo>
                  <a:cubicBezTo>
                    <a:pt x="6071" y="868"/>
                    <a:pt x="4770" y="1802"/>
                    <a:pt x="3536" y="2669"/>
                  </a:cubicBezTo>
                  <a:cubicBezTo>
                    <a:pt x="2402" y="3469"/>
                    <a:pt x="1268" y="4270"/>
                    <a:pt x="0" y="480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423450" y="1403125"/>
              <a:ext cx="59225" cy="260200"/>
            </a:xfrm>
            <a:custGeom>
              <a:avLst/>
              <a:gdLst/>
              <a:ahLst/>
              <a:cxnLst/>
              <a:rect l="l" t="t" r="r" b="b"/>
              <a:pathLst>
                <a:path w="2369" h="10408" fill="none" extrusionOk="0">
                  <a:moveTo>
                    <a:pt x="2269" y="1468"/>
                  </a:moveTo>
                  <a:cubicBezTo>
                    <a:pt x="2369" y="4570"/>
                    <a:pt x="1535" y="7672"/>
                    <a:pt x="0" y="10407"/>
                  </a:cubicBezTo>
                  <a:cubicBezTo>
                    <a:pt x="534" y="6938"/>
                    <a:pt x="768" y="3503"/>
                    <a:pt x="467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399275" y="1448150"/>
              <a:ext cx="22525" cy="246875"/>
            </a:xfrm>
            <a:custGeom>
              <a:avLst/>
              <a:gdLst/>
              <a:ahLst/>
              <a:cxnLst/>
              <a:rect l="l" t="t" r="r" b="b"/>
              <a:pathLst>
                <a:path w="901" h="9875" fill="none" extrusionOk="0">
                  <a:moveTo>
                    <a:pt x="634" y="0"/>
                  </a:moveTo>
                  <a:cubicBezTo>
                    <a:pt x="901" y="3303"/>
                    <a:pt x="701" y="6638"/>
                    <a:pt x="0" y="987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231650" y="1459825"/>
              <a:ext cx="164300" cy="216850"/>
            </a:xfrm>
            <a:custGeom>
              <a:avLst/>
              <a:gdLst/>
              <a:ahLst/>
              <a:cxnLst/>
              <a:rect l="l" t="t" r="r" b="b"/>
              <a:pathLst>
                <a:path w="6572" h="8674" fill="none" extrusionOk="0">
                  <a:moveTo>
                    <a:pt x="100" y="0"/>
                  </a:moveTo>
                  <a:cubicBezTo>
                    <a:pt x="2169" y="3002"/>
                    <a:pt x="4270" y="5871"/>
                    <a:pt x="6572" y="8673"/>
                  </a:cubicBezTo>
                  <a:cubicBezTo>
                    <a:pt x="4203" y="6705"/>
                    <a:pt x="2002" y="4637"/>
                    <a:pt x="0" y="230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312525" y="1509850"/>
              <a:ext cx="106775" cy="171825"/>
            </a:xfrm>
            <a:custGeom>
              <a:avLst/>
              <a:gdLst/>
              <a:ahLst/>
              <a:cxnLst/>
              <a:rect l="l" t="t" r="r" b="b"/>
              <a:pathLst>
                <a:path w="4271" h="6873" fill="none" extrusionOk="0">
                  <a:moveTo>
                    <a:pt x="4271" y="6872"/>
                  </a:moveTo>
                  <a:cubicBezTo>
                    <a:pt x="3270" y="4371"/>
                    <a:pt x="1802" y="2002"/>
                    <a:pt x="1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129075" y="1652450"/>
              <a:ext cx="246875" cy="30900"/>
            </a:xfrm>
            <a:custGeom>
              <a:avLst/>
              <a:gdLst/>
              <a:ahLst/>
              <a:cxnLst/>
              <a:rect l="l" t="t" r="r" b="b"/>
              <a:pathLst>
                <a:path w="9875" h="1236" fill="none" extrusionOk="0">
                  <a:moveTo>
                    <a:pt x="9874" y="1235"/>
                  </a:moveTo>
                  <a:cubicBezTo>
                    <a:pt x="6638" y="468"/>
                    <a:pt x="3336" y="101"/>
                    <a:pt x="0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195775" y="1624950"/>
              <a:ext cx="163475" cy="45875"/>
            </a:xfrm>
            <a:custGeom>
              <a:avLst/>
              <a:gdLst/>
              <a:ahLst/>
              <a:cxnLst/>
              <a:rect l="l" t="t" r="r" b="b"/>
              <a:pathLst>
                <a:path w="6539" h="1835" fill="none" extrusionOk="0">
                  <a:moveTo>
                    <a:pt x="6539" y="1835"/>
                  </a:moveTo>
                  <a:cubicBezTo>
                    <a:pt x="4437" y="1034"/>
                    <a:pt x="2269" y="400"/>
                    <a:pt x="1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233325" y="1679975"/>
              <a:ext cx="125925" cy="12525"/>
            </a:xfrm>
            <a:custGeom>
              <a:avLst/>
              <a:gdLst/>
              <a:ahLst/>
              <a:cxnLst/>
              <a:rect l="l" t="t" r="r" b="b"/>
              <a:pathLst>
                <a:path w="5037" h="501" fill="none" extrusionOk="0">
                  <a:moveTo>
                    <a:pt x="5037" y="501"/>
                  </a:moveTo>
                  <a:cubicBezTo>
                    <a:pt x="3436" y="134"/>
                    <a:pt x="1668" y="1"/>
                    <a:pt x="0" y="20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316700" y="1594075"/>
              <a:ext cx="187675" cy="187675"/>
            </a:xfrm>
            <a:custGeom>
              <a:avLst/>
              <a:gdLst/>
              <a:ahLst/>
              <a:cxnLst/>
              <a:rect l="l" t="t" r="r" b="b"/>
              <a:pathLst>
                <a:path w="7507" h="7507" extrusionOk="0">
                  <a:moveTo>
                    <a:pt x="3770" y="1"/>
                  </a:moveTo>
                  <a:cubicBezTo>
                    <a:pt x="1669" y="1"/>
                    <a:pt x="1" y="1702"/>
                    <a:pt x="1" y="3770"/>
                  </a:cubicBezTo>
                  <a:cubicBezTo>
                    <a:pt x="1" y="5838"/>
                    <a:pt x="1669" y="7506"/>
                    <a:pt x="3770" y="7506"/>
                  </a:cubicBezTo>
                  <a:cubicBezTo>
                    <a:pt x="5838" y="7506"/>
                    <a:pt x="7506" y="5838"/>
                    <a:pt x="7506" y="3770"/>
                  </a:cubicBezTo>
                  <a:cubicBezTo>
                    <a:pt x="7506" y="1702"/>
                    <a:pt x="5838" y="1"/>
                    <a:pt x="3770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35875" y="1613275"/>
              <a:ext cx="149300" cy="150125"/>
            </a:xfrm>
            <a:custGeom>
              <a:avLst/>
              <a:gdLst/>
              <a:ahLst/>
              <a:cxnLst/>
              <a:rect l="l" t="t" r="r" b="b"/>
              <a:pathLst>
                <a:path w="5972" h="6005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cubicBezTo>
                    <a:pt x="1" y="4637"/>
                    <a:pt x="1335" y="6004"/>
                    <a:pt x="3003" y="6004"/>
                  </a:cubicBezTo>
                  <a:cubicBezTo>
                    <a:pt x="4638" y="6004"/>
                    <a:pt x="5972" y="4637"/>
                    <a:pt x="5972" y="3002"/>
                  </a:cubicBezTo>
                  <a:cubicBezTo>
                    <a:pt x="5972" y="1334"/>
                    <a:pt x="4638" y="0"/>
                    <a:pt x="3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363400" y="648600"/>
              <a:ext cx="973225" cy="956600"/>
            </a:xfrm>
            <a:custGeom>
              <a:avLst/>
              <a:gdLst/>
              <a:ahLst/>
              <a:cxnLst/>
              <a:rect l="l" t="t" r="r" b="b"/>
              <a:pathLst>
                <a:path w="38929" h="38264" extrusionOk="0">
                  <a:moveTo>
                    <a:pt x="21403" y="1"/>
                  </a:moveTo>
                  <a:cubicBezTo>
                    <a:pt x="20460" y="1"/>
                    <a:pt x="19536" y="252"/>
                    <a:pt x="18781" y="827"/>
                  </a:cubicBezTo>
                  <a:cubicBezTo>
                    <a:pt x="17213" y="1961"/>
                    <a:pt x="17180" y="4329"/>
                    <a:pt x="17146" y="6097"/>
                  </a:cubicBezTo>
                  <a:cubicBezTo>
                    <a:pt x="17113" y="7398"/>
                    <a:pt x="17146" y="8666"/>
                    <a:pt x="17313" y="9967"/>
                  </a:cubicBezTo>
                  <a:cubicBezTo>
                    <a:pt x="16846" y="8966"/>
                    <a:pt x="16346" y="7998"/>
                    <a:pt x="15812" y="7098"/>
                  </a:cubicBezTo>
                  <a:cubicBezTo>
                    <a:pt x="14772" y="5315"/>
                    <a:pt x="13098" y="2528"/>
                    <a:pt x="10765" y="2528"/>
                  </a:cubicBezTo>
                  <a:cubicBezTo>
                    <a:pt x="10478" y="2528"/>
                    <a:pt x="10181" y="2570"/>
                    <a:pt x="9874" y="2661"/>
                  </a:cubicBezTo>
                  <a:cubicBezTo>
                    <a:pt x="8107" y="3228"/>
                    <a:pt x="6372" y="4663"/>
                    <a:pt x="6105" y="6597"/>
                  </a:cubicBezTo>
                  <a:cubicBezTo>
                    <a:pt x="5805" y="8465"/>
                    <a:pt x="7473" y="10233"/>
                    <a:pt x="8640" y="11468"/>
                  </a:cubicBezTo>
                  <a:cubicBezTo>
                    <a:pt x="9508" y="12402"/>
                    <a:pt x="10508" y="13269"/>
                    <a:pt x="11509" y="14103"/>
                  </a:cubicBezTo>
                  <a:cubicBezTo>
                    <a:pt x="10475" y="13736"/>
                    <a:pt x="9441" y="13402"/>
                    <a:pt x="8440" y="13135"/>
                  </a:cubicBezTo>
                  <a:cubicBezTo>
                    <a:pt x="7318" y="12855"/>
                    <a:pt x="5853" y="12477"/>
                    <a:pt x="4490" y="12477"/>
                  </a:cubicBezTo>
                  <a:cubicBezTo>
                    <a:pt x="3097" y="12477"/>
                    <a:pt x="1810" y="12872"/>
                    <a:pt x="1102" y="14170"/>
                  </a:cubicBezTo>
                  <a:cubicBezTo>
                    <a:pt x="168" y="15804"/>
                    <a:pt x="1" y="18072"/>
                    <a:pt x="1135" y="19640"/>
                  </a:cubicBezTo>
                  <a:cubicBezTo>
                    <a:pt x="2269" y="21175"/>
                    <a:pt x="4637" y="21241"/>
                    <a:pt x="6372" y="21308"/>
                  </a:cubicBezTo>
                  <a:cubicBezTo>
                    <a:pt x="6741" y="21336"/>
                    <a:pt x="7110" y="21349"/>
                    <a:pt x="7478" y="21349"/>
                  </a:cubicBezTo>
                  <a:cubicBezTo>
                    <a:pt x="8410" y="21349"/>
                    <a:pt x="9343" y="21270"/>
                    <a:pt x="10275" y="21175"/>
                  </a:cubicBezTo>
                  <a:lnTo>
                    <a:pt x="10275" y="21175"/>
                  </a:lnTo>
                  <a:cubicBezTo>
                    <a:pt x="9274" y="21608"/>
                    <a:pt x="8307" y="22109"/>
                    <a:pt x="7373" y="22642"/>
                  </a:cubicBezTo>
                  <a:cubicBezTo>
                    <a:pt x="5371" y="23810"/>
                    <a:pt x="2102" y="25778"/>
                    <a:pt x="2936" y="28580"/>
                  </a:cubicBezTo>
                  <a:cubicBezTo>
                    <a:pt x="3437" y="30348"/>
                    <a:pt x="4871" y="32082"/>
                    <a:pt x="6806" y="32416"/>
                  </a:cubicBezTo>
                  <a:cubicBezTo>
                    <a:pt x="6973" y="32445"/>
                    <a:pt x="7140" y="32459"/>
                    <a:pt x="7305" y="32459"/>
                  </a:cubicBezTo>
                  <a:cubicBezTo>
                    <a:pt x="9009" y="32459"/>
                    <a:pt x="10553" y="30979"/>
                    <a:pt x="11709" y="29914"/>
                  </a:cubicBezTo>
                  <a:cubicBezTo>
                    <a:pt x="12676" y="29014"/>
                    <a:pt x="13544" y="28080"/>
                    <a:pt x="14378" y="27079"/>
                  </a:cubicBezTo>
                  <a:lnTo>
                    <a:pt x="14378" y="27079"/>
                  </a:lnTo>
                  <a:cubicBezTo>
                    <a:pt x="14011" y="28113"/>
                    <a:pt x="13677" y="29114"/>
                    <a:pt x="13377" y="30148"/>
                  </a:cubicBezTo>
                  <a:cubicBezTo>
                    <a:pt x="12777" y="32349"/>
                    <a:pt x="11809" y="36085"/>
                    <a:pt x="14344" y="37486"/>
                  </a:cubicBezTo>
                  <a:cubicBezTo>
                    <a:pt x="15201" y="37976"/>
                    <a:pt x="16222" y="38264"/>
                    <a:pt x="17231" y="38264"/>
                  </a:cubicBezTo>
                  <a:cubicBezTo>
                    <a:pt x="18147" y="38264"/>
                    <a:pt x="19053" y="38026"/>
                    <a:pt x="19815" y="37486"/>
                  </a:cubicBezTo>
                  <a:cubicBezTo>
                    <a:pt x="21349" y="36385"/>
                    <a:pt x="21449" y="33984"/>
                    <a:pt x="21516" y="32249"/>
                  </a:cubicBezTo>
                  <a:cubicBezTo>
                    <a:pt x="21549" y="30948"/>
                    <a:pt x="21516" y="29647"/>
                    <a:pt x="21383" y="28380"/>
                  </a:cubicBezTo>
                  <a:lnTo>
                    <a:pt x="21383" y="28380"/>
                  </a:lnTo>
                  <a:cubicBezTo>
                    <a:pt x="21850" y="29414"/>
                    <a:pt x="22350" y="30348"/>
                    <a:pt x="22850" y="31282"/>
                  </a:cubicBezTo>
                  <a:cubicBezTo>
                    <a:pt x="23896" y="33103"/>
                    <a:pt x="25502" y="35941"/>
                    <a:pt x="27862" y="35941"/>
                  </a:cubicBezTo>
                  <a:cubicBezTo>
                    <a:pt x="28138" y="35941"/>
                    <a:pt x="28424" y="35902"/>
                    <a:pt x="28721" y="35818"/>
                  </a:cubicBezTo>
                  <a:cubicBezTo>
                    <a:pt x="30523" y="35318"/>
                    <a:pt x="32290" y="33917"/>
                    <a:pt x="32624" y="31982"/>
                  </a:cubicBezTo>
                  <a:cubicBezTo>
                    <a:pt x="32958" y="30114"/>
                    <a:pt x="31323" y="28380"/>
                    <a:pt x="30156" y="27079"/>
                  </a:cubicBezTo>
                  <a:cubicBezTo>
                    <a:pt x="29288" y="26078"/>
                    <a:pt x="28321" y="25211"/>
                    <a:pt x="27320" y="24377"/>
                  </a:cubicBezTo>
                  <a:lnTo>
                    <a:pt x="27320" y="24377"/>
                  </a:lnTo>
                  <a:cubicBezTo>
                    <a:pt x="28354" y="24777"/>
                    <a:pt x="29355" y="25111"/>
                    <a:pt x="30389" y="25411"/>
                  </a:cubicBezTo>
                  <a:cubicBezTo>
                    <a:pt x="31512" y="25730"/>
                    <a:pt x="32998" y="26132"/>
                    <a:pt x="34385" y="26132"/>
                  </a:cubicBezTo>
                  <a:cubicBezTo>
                    <a:pt x="35756" y="26132"/>
                    <a:pt x="37031" y="25738"/>
                    <a:pt x="37761" y="24477"/>
                  </a:cubicBezTo>
                  <a:cubicBezTo>
                    <a:pt x="38662" y="22876"/>
                    <a:pt x="38929" y="20608"/>
                    <a:pt x="37794" y="18973"/>
                  </a:cubicBezTo>
                  <a:cubicBezTo>
                    <a:pt x="36694" y="17405"/>
                    <a:pt x="34292" y="17338"/>
                    <a:pt x="32557" y="17238"/>
                  </a:cubicBezTo>
                  <a:cubicBezTo>
                    <a:pt x="32057" y="17199"/>
                    <a:pt x="31552" y="17180"/>
                    <a:pt x="31044" y="17180"/>
                  </a:cubicBezTo>
                  <a:cubicBezTo>
                    <a:pt x="30263" y="17180"/>
                    <a:pt x="29476" y="17224"/>
                    <a:pt x="28688" y="17305"/>
                  </a:cubicBezTo>
                  <a:cubicBezTo>
                    <a:pt x="29722" y="16905"/>
                    <a:pt x="30689" y="16404"/>
                    <a:pt x="31623" y="15904"/>
                  </a:cubicBezTo>
                  <a:cubicBezTo>
                    <a:pt x="33658" y="14770"/>
                    <a:pt x="36960" y="12902"/>
                    <a:pt x="36193" y="10067"/>
                  </a:cubicBezTo>
                  <a:cubicBezTo>
                    <a:pt x="35693" y="8232"/>
                    <a:pt x="34292" y="6464"/>
                    <a:pt x="32357" y="6130"/>
                  </a:cubicBezTo>
                  <a:cubicBezTo>
                    <a:pt x="32186" y="6101"/>
                    <a:pt x="32017" y="6086"/>
                    <a:pt x="31848" y="6086"/>
                  </a:cubicBezTo>
                  <a:cubicBezTo>
                    <a:pt x="30142" y="6086"/>
                    <a:pt x="28571" y="7533"/>
                    <a:pt x="27387" y="8566"/>
                  </a:cubicBezTo>
                  <a:cubicBezTo>
                    <a:pt x="26153" y="9633"/>
                    <a:pt x="25052" y="10834"/>
                    <a:pt x="24018" y="12135"/>
                  </a:cubicBezTo>
                  <a:cubicBezTo>
                    <a:pt x="24552" y="10800"/>
                    <a:pt x="25019" y="9399"/>
                    <a:pt x="25352" y="8065"/>
                  </a:cubicBezTo>
                  <a:cubicBezTo>
                    <a:pt x="25886" y="5797"/>
                    <a:pt x="26820" y="2094"/>
                    <a:pt x="24218" y="727"/>
                  </a:cubicBezTo>
                  <a:cubicBezTo>
                    <a:pt x="23371" y="269"/>
                    <a:pt x="22377" y="1"/>
                    <a:pt x="21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872925" y="889400"/>
              <a:ext cx="337775" cy="248550"/>
            </a:xfrm>
            <a:custGeom>
              <a:avLst/>
              <a:gdLst/>
              <a:ahLst/>
              <a:cxnLst/>
              <a:rect l="l" t="t" r="r" b="b"/>
              <a:pathLst>
                <a:path w="13511" h="9942" fill="none" extrusionOk="0">
                  <a:moveTo>
                    <a:pt x="9107" y="1269"/>
                  </a:moveTo>
                  <a:cubicBezTo>
                    <a:pt x="5805" y="3837"/>
                    <a:pt x="2436" y="6506"/>
                    <a:pt x="1" y="9941"/>
                  </a:cubicBezTo>
                  <a:cubicBezTo>
                    <a:pt x="4237" y="6272"/>
                    <a:pt x="8774" y="2936"/>
                    <a:pt x="13511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887125" y="1122925"/>
              <a:ext cx="375275" cy="60050"/>
            </a:xfrm>
            <a:custGeom>
              <a:avLst/>
              <a:gdLst/>
              <a:ahLst/>
              <a:cxnLst/>
              <a:rect l="l" t="t" r="r" b="b"/>
              <a:pathLst>
                <a:path w="15011" h="2402" fill="none" extrusionOk="0">
                  <a:moveTo>
                    <a:pt x="15011" y="667"/>
                  </a:moveTo>
                  <a:cubicBezTo>
                    <a:pt x="10007" y="167"/>
                    <a:pt x="5004" y="0"/>
                    <a:pt x="0" y="167"/>
                  </a:cubicBezTo>
                  <a:cubicBezTo>
                    <a:pt x="4503" y="1134"/>
                    <a:pt x="9107" y="1835"/>
                    <a:pt x="13710" y="240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886275" y="1151275"/>
              <a:ext cx="325250" cy="68400"/>
            </a:xfrm>
            <a:custGeom>
              <a:avLst/>
              <a:gdLst/>
              <a:ahLst/>
              <a:cxnLst/>
              <a:rect l="l" t="t" r="r" b="b"/>
              <a:pathLst>
                <a:path w="13010" h="2736" fill="none" extrusionOk="0">
                  <a:moveTo>
                    <a:pt x="1" y="0"/>
                  </a:moveTo>
                  <a:cubicBezTo>
                    <a:pt x="4204" y="1368"/>
                    <a:pt x="8573" y="2302"/>
                    <a:pt x="13010" y="2735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867100" y="724300"/>
              <a:ext cx="75075" cy="439500"/>
            </a:xfrm>
            <a:custGeom>
              <a:avLst/>
              <a:gdLst/>
              <a:ahLst/>
              <a:cxnLst/>
              <a:rect l="l" t="t" r="r" b="b"/>
              <a:pathLst>
                <a:path w="3003" h="17580" fill="none" extrusionOk="0">
                  <a:moveTo>
                    <a:pt x="2869" y="0"/>
                  </a:moveTo>
                  <a:cubicBezTo>
                    <a:pt x="3003" y="5938"/>
                    <a:pt x="2135" y="11909"/>
                    <a:pt x="367" y="17580"/>
                  </a:cubicBezTo>
                  <a:cubicBezTo>
                    <a:pt x="0" y="13043"/>
                    <a:pt x="634" y="8506"/>
                    <a:pt x="1635" y="4036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3842925" y="737625"/>
              <a:ext cx="15850" cy="375300"/>
            </a:xfrm>
            <a:custGeom>
              <a:avLst/>
              <a:gdLst/>
              <a:ahLst/>
              <a:cxnLst/>
              <a:rect l="l" t="t" r="r" b="b"/>
              <a:pathLst>
                <a:path w="634" h="15012" fill="none" extrusionOk="0">
                  <a:moveTo>
                    <a:pt x="634" y="1"/>
                  </a:moveTo>
                  <a:cubicBezTo>
                    <a:pt x="0" y="4971"/>
                    <a:pt x="0" y="10041"/>
                    <a:pt x="634" y="1501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616925" y="825200"/>
              <a:ext cx="220175" cy="272725"/>
            </a:xfrm>
            <a:custGeom>
              <a:avLst/>
              <a:gdLst/>
              <a:ahLst/>
              <a:cxnLst/>
              <a:rect l="l" t="t" r="r" b="b"/>
              <a:pathLst>
                <a:path w="8807" h="10909" fill="none" extrusionOk="0">
                  <a:moveTo>
                    <a:pt x="334" y="3169"/>
                  </a:moveTo>
                  <a:cubicBezTo>
                    <a:pt x="3103" y="5738"/>
                    <a:pt x="6038" y="8340"/>
                    <a:pt x="8807" y="10908"/>
                  </a:cubicBezTo>
                  <a:cubicBezTo>
                    <a:pt x="6505" y="6839"/>
                    <a:pt x="3503" y="3136"/>
                    <a:pt x="0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729500" y="866900"/>
              <a:ext cx="120950" cy="234350"/>
            </a:xfrm>
            <a:custGeom>
              <a:avLst/>
              <a:gdLst/>
              <a:ahLst/>
              <a:cxnLst/>
              <a:rect l="l" t="t" r="r" b="b"/>
              <a:pathLst>
                <a:path w="4838" h="9374" fill="none" extrusionOk="0">
                  <a:moveTo>
                    <a:pt x="1" y="0"/>
                  </a:moveTo>
                  <a:cubicBezTo>
                    <a:pt x="2135" y="2836"/>
                    <a:pt x="3770" y="6038"/>
                    <a:pt x="4837" y="937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445125" y="1062875"/>
              <a:ext cx="397825" cy="76750"/>
            </a:xfrm>
            <a:custGeom>
              <a:avLst/>
              <a:gdLst/>
              <a:ahLst/>
              <a:cxnLst/>
              <a:rect l="l" t="t" r="r" b="b"/>
              <a:pathLst>
                <a:path w="15913" h="3070" fill="none" extrusionOk="0">
                  <a:moveTo>
                    <a:pt x="1" y="0"/>
                  </a:moveTo>
                  <a:cubicBezTo>
                    <a:pt x="1068" y="100"/>
                    <a:pt x="2169" y="200"/>
                    <a:pt x="3236" y="334"/>
                  </a:cubicBezTo>
                  <a:cubicBezTo>
                    <a:pt x="7506" y="767"/>
                    <a:pt x="11809" y="1235"/>
                    <a:pt x="15912" y="2435"/>
                  </a:cubicBezTo>
                  <a:cubicBezTo>
                    <a:pt x="11676" y="3069"/>
                    <a:pt x="7339" y="3069"/>
                    <a:pt x="3070" y="240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504350" y="1026175"/>
              <a:ext cx="315250" cy="61725"/>
            </a:xfrm>
            <a:custGeom>
              <a:avLst/>
              <a:gdLst/>
              <a:ahLst/>
              <a:cxnLst/>
              <a:rect l="l" t="t" r="r" b="b"/>
              <a:pathLst>
                <a:path w="12610" h="2469" fill="none" extrusionOk="0">
                  <a:moveTo>
                    <a:pt x="0" y="1"/>
                  </a:moveTo>
                  <a:cubicBezTo>
                    <a:pt x="2268" y="367"/>
                    <a:pt x="4470" y="734"/>
                    <a:pt x="6705" y="1068"/>
                  </a:cubicBezTo>
                  <a:cubicBezTo>
                    <a:pt x="8706" y="1402"/>
                    <a:pt x="10708" y="1735"/>
                    <a:pt x="12609" y="2469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519350" y="1147100"/>
              <a:ext cx="286075" cy="256050"/>
            </a:xfrm>
            <a:custGeom>
              <a:avLst/>
              <a:gdLst/>
              <a:ahLst/>
              <a:cxnLst/>
              <a:rect l="l" t="t" r="r" b="b"/>
              <a:pathLst>
                <a:path w="11443" h="10242" fill="none" extrusionOk="0">
                  <a:moveTo>
                    <a:pt x="1" y="6939"/>
                  </a:moveTo>
                  <a:cubicBezTo>
                    <a:pt x="3069" y="3636"/>
                    <a:pt x="7106" y="1168"/>
                    <a:pt x="11442" y="0"/>
                  </a:cubicBezTo>
                  <a:cubicBezTo>
                    <a:pt x="7339" y="3103"/>
                    <a:pt x="3603" y="6338"/>
                    <a:pt x="334" y="1024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595250" y="1136250"/>
              <a:ext cx="267700" cy="241025"/>
            </a:xfrm>
            <a:custGeom>
              <a:avLst/>
              <a:gdLst/>
              <a:ahLst/>
              <a:cxnLst/>
              <a:rect l="l" t="t" r="r" b="b"/>
              <a:pathLst>
                <a:path w="10708" h="9641" fill="none" extrusionOk="0">
                  <a:moveTo>
                    <a:pt x="0" y="9641"/>
                  </a:moveTo>
                  <a:cubicBezTo>
                    <a:pt x="3036" y="5905"/>
                    <a:pt x="6671" y="2636"/>
                    <a:pt x="10708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794550" y="1159600"/>
              <a:ext cx="69250" cy="391150"/>
            </a:xfrm>
            <a:custGeom>
              <a:avLst/>
              <a:gdLst/>
              <a:ahLst/>
              <a:cxnLst/>
              <a:rect l="l" t="t" r="r" b="b"/>
              <a:pathLst>
                <a:path w="2770" h="15646" fill="none" extrusionOk="0">
                  <a:moveTo>
                    <a:pt x="0" y="15645"/>
                  </a:moveTo>
                  <a:cubicBezTo>
                    <a:pt x="934" y="10475"/>
                    <a:pt x="1668" y="5271"/>
                    <a:pt x="2102" y="1"/>
                  </a:cubicBezTo>
                  <a:cubicBezTo>
                    <a:pt x="2569" y="4504"/>
                    <a:pt x="2769" y="8874"/>
                    <a:pt x="2435" y="13377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762850" y="1130425"/>
              <a:ext cx="65925" cy="287725"/>
            </a:xfrm>
            <a:custGeom>
              <a:avLst/>
              <a:gdLst/>
              <a:ahLst/>
              <a:cxnLst/>
              <a:rect l="l" t="t" r="r" b="b"/>
              <a:pathLst>
                <a:path w="2637" h="11509" fill="none" extrusionOk="0">
                  <a:moveTo>
                    <a:pt x="2636" y="0"/>
                  </a:moveTo>
                  <a:cubicBezTo>
                    <a:pt x="1135" y="3670"/>
                    <a:pt x="201" y="7539"/>
                    <a:pt x="1" y="11508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874600" y="1172950"/>
              <a:ext cx="226025" cy="285225"/>
            </a:xfrm>
            <a:custGeom>
              <a:avLst/>
              <a:gdLst/>
              <a:ahLst/>
              <a:cxnLst/>
              <a:rect l="l" t="t" r="r" b="b"/>
              <a:pathLst>
                <a:path w="9041" h="11409" fill="none" extrusionOk="0">
                  <a:moveTo>
                    <a:pt x="1" y="0"/>
                  </a:moveTo>
                  <a:cubicBezTo>
                    <a:pt x="2636" y="4103"/>
                    <a:pt x="5671" y="7906"/>
                    <a:pt x="9040" y="11409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878775" y="1203800"/>
              <a:ext cx="122600" cy="214350"/>
            </a:xfrm>
            <a:custGeom>
              <a:avLst/>
              <a:gdLst/>
              <a:ahLst/>
              <a:cxnLst/>
              <a:rect l="l" t="t" r="r" b="b"/>
              <a:pathLst>
                <a:path w="4904" h="8574" fill="none" extrusionOk="0">
                  <a:moveTo>
                    <a:pt x="0" y="1"/>
                  </a:moveTo>
                  <a:cubicBezTo>
                    <a:pt x="1401" y="3003"/>
                    <a:pt x="3036" y="5872"/>
                    <a:pt x="4904" y="8573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901300" y="1180450"/>
              <a:ext cx="123425" cy="136800"/>
            </a:xfrm>
            <a:custGeom>
              <a:avLst/>
              <a:gdLst/>
              <a:ahLst/>
              <a:cxnLst/>
              <a:rect l="l" t="t" r="r" b="b"/>
              <a:pathLst>
                <a:path w="4937" h="5472" fill="none" extrusionOk="0">
                  <a:moveTo>
                    <a:pt x="0" y="1"/>
                  </a:moveTo>
                  <a:cubicBezTo>
                    <a:pt x="1334" y="2102"/>
                    <a:pt x="3002" y="3937"/>
                    <a:pt x="4937" y="547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717000" y="996150"/>
              <a:ext cx="265200" cy="264375"/>
            </a:xfrm>
            <a:custGeom>
              <a:avLst/>
              <a:gdLst/>
              <a:ahLst/>
              <a:cxnLst/>
              <a:rect l="l" t="t" r="r" b="b"/>
              <a:pathLst>
                <a:path w="10608" h="10575" extrusionOk="0">
                  <a:moveTo>
                    <a:pt x="5304" y="1"/>
                  </a:moveTo>
                  <a:cubicBezTo>
                    <a:pt x="2369" y="1"/>
                    <a:pt x="0" y="2369"/>
                    <a:pt x="0" y="5305"/>
                  </a:cubicBezTo>
                  <a:cubicBezTo>
                    <a:pt x="0" y="8207"/>
                    <a:pt x="2369" y="10575"/>
                    <a:pt x="5304" y="10575"/>
                  </a:cubicBezTo>
                  <a:cubicBezTo>
                    <a:pt x="8206" y="10575"/>
                    <a:pt x="10608" y="8207"/>
                    <a:pt x="10608" y="5305"/>
                  </a:cubicBezTo>
                  <a:cubicBezTo>
                    <a:pt x="10608" y="2369"/>
                    <a:pt x="8206" y="1"/>
                    <a:pt x="5304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732825" y="1022025"/>
              <a:ext cx="233525" cy="212650"/>
            </a:xfrm>
            <a:custGeom>
              <a:avLst/>
              <a:gdLst/>
              <a:ahLst/>
              <a:cxnLst/>
              <a:rect l="l" t="t" r="r" b="b"/>
              <a:pathLst>
                <a:path w="9341" h="8506" extrusionOk="0">
                  <a:moveTo>
                    <a:pt x="4684" y="0"/>
                  </a:moveTo>
                  <a:cubicBezTo>
                    <a:pt x="2725" y="0"/>
                    <a:pt x="963" y="1343"/>
                    <a:pt x="501" y="3336"/>
                  </a:cubicBezTo>
                  <a:cubicBezTo>
                    <a:pt x="1" y="5604"/>
                    <a:pt x="1469" y="7905"/>
                    <a:pt x="3737" y="8406"/>
                  </a:cubicBezTo>
                  <a:cubicBezTo>
                    <a:pt x="4046" y="8473"/>
                    <a:pt x="4355" y="8505"/>
                    <a:pt x="4658" y="8505"/>
                  </a:cubicBezTo>
                  <a:cubicBezTo>
                    <a:pt x="6616" y="8505"/>
                    <a:pt x="8374" y="7163"/>
                    <a:pt x="8807" y="5170"/>
                  </a:cubicBezTo>
                  <a:cubicBezTo>
                    <a:pt x="9341" y="2869"/>
                    <a:pt x="7873" y="600"/>
                    <a:pt x="5605" y="100"/>
                  </a:cubicBezTo>
                  <a:cubicBezTo>
                    <a:pt x="5296" y="33"/>
                    <a:pt x="4987" y="0"/>
                    <a:pt x="4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569375" y="2192850"/>
              <a:ext cx="298575" cy="294425"/>
            </a:xfrm>
            <a:custGeom>
              <a:avLst/>
              <a:gdLst/>
              <a:ahLst/>
              <a:cxnLst/>
              <a:rect l="l" t="t" r="r" b="b"/>
              <a:pathLst>
                <a:path w="11943" h="11777" extrusionOk="0">
                  <a:moveTo>
                    <a:pt x="268" y="0"/>
                  </a:moveTo>
                  <a:lnTo>
                    <a:pt x="268" y="0"/>
                  </a:lnTo>
                  <a:cubicBezTo>
                    <a:pt x="1" y="3036"/>
                    <a:pt x="2569" y="7372"/>
                    <a:pt x="4671" y="9641"/>
                  </a:cubicBezTo>
                  <a:cubicBezTo>
                    <a:pt x="6356" y="11462"/>
                    <a:pt x="7643" y="11777"/>
                    <a:pt x="9705" y="11777"/>
                  </a:cubicBezTo>
                  <a:cubicBezTo>
                    <a:pt x="10173" y="11777"/>
                    <a:pt x="10681" y="11761"/>
                    <a:pt x="11242" y="11742"/>
                  </a:cubicBezTo>
                  <a:cubicBezTo>
                    <a:pt x="11609" y="8807"/>
                    <a:pt x="11943" y="7139"/>
                    <a:pt x="9841" y="5071"/>
                  </a:cubicBezTo>
                  <a:cubicBezTo>
                    <a:pt x="7706" y="3036"/>
                    <a:pt x="3203" y="534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3629425" y="2257050"/>
              <a:ext cx="221025" cy="228525"/>
            </a:xfrm>
            <a:custGeom>
              <a:avLst/>
              <a:gdLst/>
              <a:ahLst/>
              <a:cxnLst/>
              <a:rect l="l" t="t" r="r" b="b"/>
              <a:pathLst>
                <a:path w="8841" h="9141" fill="none" extrusionOk="0">
                  <a:moveTo>
                    <a:pt x="1" y="1"/>
                  </a:moveTo>
                  <a:cubicBezTo>
                    <a:pt x="434" y="468"/>
                    <a:pt x="8840" y="9141"/>
                    <a:pt x="8840" y="914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3845425" y="2202025"/>
              <a:ext cx="303575" cy="285650"/>
            </a:xfrm>
            <a:custGeom>
              <a:avLst/>
              <a:gdLst/>
              <a:ahLst/>
              <a:cxnLst/>
              <a:rect l="l" t="t" r="r" b="b"/>
              <a:pathLst>
                <a:path w="12143" h="11426" extrusionOk="0">
                  <a:moveTo>
                    <a:pt x="11909" y="0"/>
                  </a:moveTo>
                  <a:lnTo>
                    <a:pt x="11909" y="0"/>
                  </a:lnTo>
                  <a:cubicBezTo>
                    <a:pt x="9007" y="467"/>
                    <a:pt x="4403" y="2802"/>
                    <a:pt x="2202" y="4770"/>
                  </a:cubicBezTo>
                  <a:cubicBezTo>
                    <a:pt x="0" y="6705"/>
                    <a:pt x="334" y="8440"/>
                    <a:pt x="567" y="11342"/>
                  </a:cubicBezTo>
                  <a:cubicBezTo>
                    <a:pt x="1356" y="11385"/>
                    <a:pt x="2036" y="11425"/>
                    <a:pt x="2648" y="11425"/>
                  </a:cubicBezTo>
                  <a:cubicBezTo>
                    <a:pt x="4419" y="11425"/>
                    <a:pt x="5619" y="11085"/>
                    <a:pt x="7205" y="9474"/>
                  </a:cubicBezTo>
                  <a:cubicBezTo>
                    <a:pt x="9374" y="7305"/>
                    <a:pt x="12142" y="3036"/>
                    <a:pt x="11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859600" y="2264575"/>
              <a:ext cx="228525" cy="221000"/>
            </a:xfrm>
            <a:custGeom>
              <a:avLst/>
              <a:gdLst/>
              <a:ahLst/>
              <a:cxnLst/>
              <a:rect l="l" t="t" r="r" b="b"/>
              <a:pathLst>
                <a:path w="9141" h="8840" fill="none" extrusionOk="0">
                  <a:moveTo>
                    <a:pt x="9140" y="0"/>
                  </a:moveTo>
                  <a:cubicBezTo>
                    <a:pt x="8673" y="467"/>
                    <a:pt x="0" y="8840"/>
                    <a:pt x="0" y="884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"/>
          <p:cNvGrpSpPr/>
          <p:nvPr/>
        </p:nvGrpSpPr>
        <p:grpSpPr>
          <a:xfrm rot="842653">
            <a:off x="-943933" y="1991756"/>
            <a:ext cx="2260828" cy="3330941"/>
            <a:chOff x="2557750" y="3969075"/>
            <a:chExt cx="447100" cy="658725"/>
          </a:xfrm>
        </p:grpSpPr>
        <p:sp>
          <p:nvSpPr>
            <p:cNvPr id="386" name="Google Shape;386;p3"/>
            <p:cNvSpPr/>
            <p:nvPr/>
          </p:nvSpPr>
          <p:spPr>
            <a:xfrm>
              <a:off x="2557750" y="3969075"/>
              <a:ext cx="447100" cy="658725"/>
            </a:xfrm>
            <a:custGeom>
              <a:avLst/>
              <a:gdLst/>
              <a:ahLst/>
              <a:cxnLst/>
              <a:rect l="l" t="t" r="r" b="b"/>
              <a:pathLst>
                <a:path w="17884" h="26349" extrusionOk="0">
                  <a:moveTo>
                    <a:pt x="17884" y="0"/>
                  </a:moveTo>
                  <a:lnTo>
                    <a:pt x="17884" y="0"/>
                  </a:lnTo>
                  <a:cubicBezTo>
                    <a:pt x="15276" y="417"/>
                    <a:pt x="13121" y="2810"/>
                    <a:pt x="12966" y="5441"/>
                  </a:cubicBezTo>
                  <a:lnTo>
                    <a:pt x="12943" y="5584"/>
                  </a:lnTo>
                  <a:cubicBezTo>
                    <a:pt x="12133" y="6227"/>
                    <a:pt x="11383" y="6965"/>
                    <a:pt x="10728" y="7787"/>
                  </a:cubicBezTo>
                  <a:cubicBezTo>
                    <a:pt x="10704" y="5263"/>
                    <a:pt x="9478" y="3001"/>
                    <a:pt x="7537" y="1370"/>
                  </a:cubicBezTo>
                  <a:lnTo>
                    <a:pt x="7537" y="1370"/>
                  </a:lnTo>
                  <a:cubicBezTo>
                    <a:pt x="7585" y="3894"/>
                    <a:pt x="8716" y="6263"/>
                    <a:pt x="10645" y="7894"/>
                  </a:cubicBezTo>
                  <a:cubicBezTo>
                    <a:pt x="10097" y="8549"/>
                    <a:pt x="9525" y="9311"/>
                    <a:pt x="8966" y="10156"/>
                  </a:cubicBezTo>
                  <a:cubicBezTo>
                    <a:pt x="8621" y="8894"/>
                    <a:pt x="8275" y="7608"/>
                    <a:pt x="7680" y="6442"/>
                  </a:cubicBezTo>
                  <a:cubicBezTo>
                    <a:pt x="7085" y="5275"/>
                    <a:pt x="6204" y="4191"/>
                    <a:pt x="5037" y="3596"/>
                  </a:cubicBezTo>
                  <a:lnTo>
                    <a:pt x="5037" y="3596"/>
                  </a:lnTo>
                  <a:cubicBezTo>
                    <a:pt x="4918" y="4441"/>
                    <a:pt x="5120" y="5299"/>
                    <a:pt x="5596" y="6013"/>
                  </a:cubicBezTo>
                  <a:cubicBezTo>
                    <a:pt x="5942" y="6537"/>
                    <a:pt x="6418" y="6965"/>
                    <a:pt x="6751" y="7501"/>
                  </a:cubicBezTo>
                  <a:cubicBezTo>
                    <a:pt x="6989" y="7894"/>
                    <a:pt x="7144" y="8335"/>
                    <a:pt x="7394" y="8728"/>
                  </a:cubicBezTo>
                  <a:cubicBezTo>
                    <a:pt x="7751" y="9311"/>
                    <a:pt x="8299" y="9954"/>
                    <a:pt x="8954" y="10180"/>
                  </a:cubicBezTo>
                  <a:cubicBezTo>
                    <a:pt x="7990" y="11597"/>
                    <a:pt x="7156" y="13097"/>
                    <a:pt x="6454" y="14669"/>
                  </a:cubicBezTo>
                  <a:cubicBezTo>
                    <a:pt x="5825" y="14313"/>
                    <a:pt x="5110" y="14164"/>
                    <a:pt x="4388" y="14164"/>
                  </a:cubicBezTo>
                  <a:cubicBezTo>
                    <a:pt x="3975" y="14164"/>
                    <a:pt x="3559" y="14213"/>
                    <a:pt x="3156" y="14300"/>
                  </a:cubicBezTo>
                  <a:cubicBezTo>
                    <a:pt x="2048" y="14550"/>
                    <a:pt x="1012" y="15074"/>
                    <a:pt x="0" y="15597"/>
                  </a:cubicBezTo>
                  <a:cubicBezTo>
                    <a:pt x="241" y="15606"/>
                    <a:pt x="491" y="15611"/>
                    <a:pt x="749" y="15611"/>
                  </a:cubicBezTo>
                  <a:cubicBezTo>
                    <a:pt x="2599" y="15611"/>
                    <a:pt x="4831" y="15372"/>
                    <a:pt x="6430" y="14693"/>
                  </a:cubicBezTo>
                  <a:lnTo>
                    <a:pt x="6430" y="14693"/>
                  </a:lnTo>
                  <a:cubicBezTo>
                    <a:pt x="4799" y="18288"/>
                    <a:pt x="3810" y="22444"/>
                    <a:pt x="4620" y="26349"/>
                  </a:cubicBezTo>
                  <a:lnTo>
                    <a:pt x="4846" y="26301"/>
                  </a:lnTo>
                  <a:cubicBezTo>
                    <a:pt x="4549" y="24861"/>
                    <a:pt x="4477" y="23372"/>
                    <a:pt x="4632" y="21896"/>
                  </a:cubicBezTo>
                  <a:lnTo>
                    <a:pt x="4632" y="21896"/>
                  </a:lnTo>
                  <a:cubicBezTo>
                    <a:pt x="4739" y="22217"/>
                    <a:pt x="5049" y="22467"/>
                    <a:pt x="5334" y="22682"/>
                  </a:cubicBezTo>
                  <a:lnTo>
                    <a:pt x="7001" y="23896"/>
                  </a:lnTo>
                  <a:cubicBezTo>
                    <a:pt x="6894" y="23551"/>
                    <a:pt x="6751" y="23206"/>
                    <a:pt x="6596" y="22884"/>
                  </a:cubicBezTo>
                  <a:cubicBezTo>
                    <a:pt x="6418" y="22503"/>
                    <a:pt x="6168" y="22146"/>
                    <a:pt x="5882" y="21848"/>
                  </a:cubicBezTo>
                  <a:cubicBezTo>
                    <a:pt x="5573" y="21551"/>
                    <a:pt x="5192" y="21360"/>
                    <a:pt x="4763" y="21312"/>
                  </a:cubicBezTo>
                  <a:lnTo>
                    <a:pt x="4680" y="21443"/>
                  </a:lnTo>
                  <a:cubicBezTo>
                    <a:pt x="4858" y="20003"/>
                    <a:pt x="5192" y="18586"/>
                    <a:pt x="5668" y="17205"/>
                  </a:cubicBezTo>
                  <a:cubicBezTo>
                    <a:pt x="5704" y="17300"/>
                    <a:pt x="5739" y="17407"/>
                    <a:pt x="5751" y="17502"/>
                  </a:cubicBezTo>
                  <a:cubicBezTo>
                    <a:pt x="5823" y="17967"/>
                    <a:pt x="5930" y="18419"/>
                    <a:pt x="6085" y="18860"/>
                  </a:cubicBezTo>
                  <a:cubicBezTo>
                    <a:pt x="6537" y="20003"/>
                    <a:pt x="7573" y="20836"/>
                    <a:pt x="8680" y="21372"/>
                  </a:cubicBezTo>
                  <a:cubicBezTo>
                    <a:pt x="8549" y="20479"/>
                    <a:pt x="8025" y="19705"/>
                    <a:pt x="7442" y="19038"/>
                  </a:cubicBezTo>
                  <a:cubicBezTo>
                    <a:pt x="6870" y="18384"/>
                    <a:pt x="6227" y="17812"/>
                    <a:pt x="5692" y="17133"/>
                  </a:cubicBezTo>
                  <a:cubicBezTo>
                    <a:pt x="6037" y="16121"/>
                    <a:pt x="6442" y="15133"/>
                    <a:pt x="6906" y="14169"/>
                  </a:cubicBezTo>
                  <a:lnTo>
                    <a:pt x="6906" y="14193"/>
                  </a:lnTo>
                  <a:lnTo>
                    <a:pt x="6930" y="14204"/>
                  </a:lnTo>
                  <a:lnTo>
                    <a:pt x="6906" y="14157"/>
                  </a:lnTo>
                  <a:cubicBezTo>
                    <a:pt x="8763" y="10311"/>
                    <a:pt x="11276" y="7204"/>
                    <a:pt x="12883" y="5930"/>
                  </a:cubicBezTo>
                  <a:lnTo>
                    <a:pt x="13121" y="5739"/>
                  </a:lnTo>
                  <a:cubicBezTo>
                    <a:pt x="13193" y="5680"/>
                    <a:pt x="13264" y="5632"/>
                    <a:pt x="13324" y="5584"/>
                  </a:cubicBezTo>
                  <a:lnTo>
                    <a:pt x="13312" y="5572"/>
                  </a:lnTo>
                  <a:cubicBezTo>
                    <a:pt x="15169" y="4013"/>
                    <a:pt x="16717" y="2120"/>
                    <a:pt x="178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810750" y="4002700"/>
              <a:ext cx="56875" cy="118500"/>
            </a:xfrm>
            <a:custGeom>
              <a:avLst/>
              <a:gdLst/>
              <a:ahLst/>
              <a:cxnLst/>
              <a:rect l="l" t="t" r="r" b="b"/>
              <a:pathLst>
                <a:path w="2275" h="4740" extrusionOk="0">
                  <a:moveTo>
                    <a:pt x="489" y="1"/>
                  </a:moveTo>
                  <a:lnTo>
                    <a:pt x="489" y="1"/>
                  </a:lnTo>
                  <a:cubicBezTo>
                    <a:pt x="1" y="1739"/>
                    <a:pt x="596" y="3596"/>
                    <a:pt x="2001" y="4739"/>
                  </a:cubicBezTo>
                  <a:cubicBezTo>
                    <a:pt x="2275" y="3084"/>
                    <a:pt x="1846" y="977"/>
                    <a:pt x="489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566075" y="4194700"/>
              <a:ext cx="183400" cy="81500"/>
            </a:xfrm>
            <a:custGeom>
              <a:avLst/>
              <a:gdLst/>
              <a:ahLst/>
              <a:cxnLst/>
              <a:rect l="l" t="t" r="r" b="b"/>
              <a:pathLst>
                <a:path w="7336" h="3260" extrusionOk="0">
                  <a:moveTo>
                    <a:pt x="1" y="0"/>
                  </a:moveTo>
                  <a:cubicBezTo>
                    <a:pt x="953" y="953"/>
                    <a:pt x="1906" y="1917"/>
                    <a:pt x="3049" y="2608"/>
                  </a:cubicBezTo>
                  <a:cubicBezTo>
                    <a:pt x="3802" y="3071"/>
                    <a:pt x="4855" y="3260"/>
                    <a:pt x="5861" y="3260"/>
                  </a:cubicBezTo>
                  <a:cubicBezTo>
                    <a:pt x="6381" y="3260"/>
                    <a:pt x="6888" y="3209"/>
                    <a:pt x="7335" y="3120"/>
                  </a:cubicBezTo>
                  <a:cubicBezTo>
                    <a:pt x="6311" y="2227"/>
                    <a:pt x="5240" y="1322"/>
                    <a:pt x="3930" y="953"/>
                  </a:cubicBezTo>
                  <a:cubicBezTo>
                    <a:pt x="3477" y="834"/>
                    <a:pt x="3025" y="750"/>
                    <a:pt x="2573" y="691"/>
                  </a:cubicBezTo>
                  <a:cubicBezTo>
                    <a:pt x="1691" y="536"/>
                    <a:pt x="834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9825" y="4414125"/>
              <a:ext cx="127125" cy="59875"/>
            </a:xfrm>
            <a:custGeom>
              <a:avLst/>
              <a:gdLst/>
              <a:ahLst/>
              <a:cxnLst/>
              <a:rect l="l" t="t" r="r" b="b"/>
              <a:pathLst>
                <a:path w="5085" h="2395" extrusionOk="0">
                  <a:moveTo>
                    <a:pt x="4319" y="0"/>
                  </a:moveTo>
                  <a:cubicBezTo>
                    <a:pt x="3335" y="0"/>
                    <a:pt x="2372" y="341"/>
                    <a:pt x="1596" y="974"/>
                  </a:cubicBezTo>
                  <a:cubicBezTo>
                    <a:pt x="1060" y="1415"/>
                    <a:pt x="620" y="2010"/>
                    <a:pt x="1" y="2344"/>
                  </a:cubicBezTo>
                  <a:cubicBezTo>
                    <a:pt x="237" y="2378"/>
                    <a:pt x="474" y="2395"/>
                    <a:pt x="709" y="2395"/>
                  </a:cubicBezTo>
                  <a:cubicBezTo>
                    <a:pt x="2188" y="2395"/>
                    <a:pt x="3600" y="1727"/>
                    <a:pt x="4525" y="546"/>
                  </a:cubicBezTo>
                  <a:lnTo>
                    <a:pt x="5085" y="70"/>
                  </a:lnTo>
                  <a:cubicBezTo>
                    <a:pt x="4830" y="23"/>
                    <a:pt x="4574" y="0"/>
                    <a:pt x="4319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851225" y="4149125"/>
              <a:ext cx="97675" cy="46450"/>
            </a:xfrm>
            <a:custGeom>
              <a:avLst/>
              <a:gdLst/>
              <a:ahLst/>
              <a:cxnLst/>
              <a:rect l="l" t="t" r="r" b="b"/>
              <a:pathLst>
                <a:path w="3907" h="1858" extrusionOk="0">
                  <a:moveTo>
                    <a:pt x="238" y="0"/>
                  </a:moveTo>
                  <a:cubicBezTo>
                    <a:pt x="159" y="0"/>
                    <a:pt x="80" y="1"/>
                    <a:pt x="1" y="2"/>
                  </a:cubicBezTo>
                  <a:cubicBezTo>
                    <a:pt x="465" y="656"/>
                    <a:pt x="1192" y="1049"/>
                    <a:pt x="1882" y="1430"/>
                  </a:cubicBezTo>
                  <a:cubicBezTo>
                    <a:pt x="2192" y="1633"/>
                    <a:pt x="2537" y="1776"/>
                    <a:pt x="2906" y="1847"/>
                  </a:cubicBezTo>
                  <a:cubicBezTo>
                    <a:pt x="2962" y="1854"/>
                    <a:pt x="3019" y="1858"/>
                    <a:pt x="3076" y="1858"/>
                  </a:cubicBezTo>
                  <a:cubicBezTo>
                    <a:pt x="3397" y="1858"/>
                    <a:pt x="3724" y="1742"/>
                    <a:pt x="3906" y="1490"/>
                  </a:cubicBezTo>
                  <a:cubicBezTo>
                    <a:pt x="3585" y="1133"/>
                    <a:pt x="3228" y="823"/>
                    <a:pt x="2835" y="561"/>
                  </a:cubicBezTo>
                  <a:cubicBezTo>
                    <a:pt x="2034" y="78"/>
                    <a:pt x="1162" y="0"/>
                    <a:pt x="238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811950" y="4197975"/>
              <a:ext cx="100325" cy="69275"/>
            </a:xfrm>
            <a:custGeom>
              <a:avLst/>
              <a:gdLst/>
              <a:ahLst/>
              <a:cxnLst/>
              <a:rect l="l" t="t" r="r" b="b"/>
              <a:pathLst>
                <a:path w="4013" h="2771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298"/>
                    <a:pt x="143" y="536"/>
                    <a:pt x="369" y="738"/>
                  </a:cubicBezTo>
                  <a:cubicBezTo>
                    <a:pt x="596" y="929"/>
                    <a:pt x="834" y="1107"/>
                    <a:pt x="1084" y="1286"/>
                  </a:cubicBezTo>
                  <a:cubicBezTo>
                    <a:pt x="1548" y="1643"/>
                    <a:pt x="1882" y="2143"/>
                    <a:pt x="2370" y="2453"/>
                  </a:cubicBezTo>
                  <a:cubicBezTo>
                    <a:pt x="2704" y="2665"/>
                    <a:pt x="3088" y="2771"/>
                    <a:pt x="3476" y="2771"/>
                  </a:cubicBezTo>
                  <a:cubicBezTo>
                    <a:pt x="3656" y="2771"/>
                    <a:pt x="3836" y="2748"/>
                    <a:pt x="4013" y="2703"/>
                  </a:cubicBezTo>
                  <a:cubicBezTo>
                    <a:pt x="3739" y="1893"/>
                    <a:pt x="3191" y="1203"/>
                    <a:pt x="2465" y="750"/>
                  </a:cubicBezTo>
                  <a:cubicBezTo>
                    <a:pt x="1727" y="322"/>
                    <a:pt x="905" y="60"/>
                    <a:pt x="6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2774150" y="4250350"/>
              <a:ext cx="84850" cy="91100"/>
            </a:xfrm>
            <a:custGeom>
              <a:avLst/>
              <a:gdLst/>
              <a:ahLst/>
              <a:cxnLst/>
              <a:rect l="l" t="t" r="r" b="b"/>
              <a:pathLst>
                <a:path w="3394" h="3644" extrusionOk="0">
                  <a:moveTo>
                    <a:pt x="48" y="1"/>
                  </a:moveTo>
                  <a:cubicBezTo>
                    <a:pt x="0" y="227"/>
                    <a:pt x="191" y="417"/>
                    <a:pt x="346" y="584"/>
                  </a:cubicBezTo>
                  <a:cubicBezTo>
                    <a:pt x="834" y="1120"/>
                    <a:pt x="1084" y="1834"/>
                    <a:pt x="1536" y="2406"/>
                  </a:cubicBezTo>
                  <a:cubicBezTo>
                    <a:pt x="2001" y="3013"/>
                    <a:pt x="2655" y="3442"/>
                    <a:pt x="3394" y="3644"/>
                  </a:cubicBezTo>
                  <a:cubicBezTo>
                    <a:pt x="2751" y="2096"/>
                    <a:pt x="1608" y="584"/>
                    <a:pt x="4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2730975" y="4324175"/>
              <a:ext cx="98250" cy="99175"/>
            </a:xfrm>
            <a:custGeom>
              <a:avLst/>
              <a:gdLst/>
              <a:ahLst/>
              <a:cxnLst/>
              <a:rect l="l" t="t" r="r" b="b"/>
              <a:pathLst>
                <a:path w="3930" h="3967" extrusionOk="0">
                  <a:moveTo>
                    <a:pt x="1" y="0"/>
                  </a:moveTo>
                  <a:lnTo>
                    <a:pt x="1" y="0"/>
                  </a:lnTo>
                  <a:cubicBezTo>
                    <a:pt x="549" y="1417"/>
                    <a:pt x="1715" y="2489"/>
                    <a:pt x="2835" y="3501"/>
                  </a:cubicBezTo>
                  <a:cubicBezTo>
                    <a:pt x="3079" y="3726"/>
                    <a:pt x="3395" y="3967"/>
                    <a:pt x="3718" y="3967"/>
                  </a:cubicBezTo>
                  <a:cubicBezTo>
                    <a:pt x="3789" y="3967"/>
                    <a:pt x="3860" y="3955"/>
                    <a:pt x="3930" y="3929"/>
                  </a:cubicBezTo>
                  <a:cubicBezTo>
                    <a:pt x="3049" y="2251"/>
                    <a:pt x="1680" y="88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"/>
          <p:cNvSpPr/>
          <p:nvPr/>
        </p:nvSpPr>
        <p:spPr>
          <a:xfrm rot="-2540834">
            <a:off x="-518845" y="4125478"/>
            <a:ext cx="3682993" cy="1894599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3"/>
          <p:cNvGrpSpPr/>
          <p:nvPr/>
        </p:nvGrpSpPr>
        <p:grpSpPr>
          <a:xfrm rot="3450807">
            <a:off x="-42016" y="2544063"/>
            <a:ext cx="1380550" cy="3255999"/>
            <a:chOff x="6152550" y="3804050"/>
            <a:chExt cx="386075" cy="910550"/>
          </a:xfrm>
        </p:grpSpPr>
        <p:sp>
          <p:nvSpPr>
            <p:cNvPr id="396" name="Google Shape;396;p3"/>
            <p:cNvSpPr/>
            <p:nvPr/>
          </p:nvSpPr>
          <p:spPr>
            <a:xfrm>
              <a:off x="6152550" y="3804050"/>
              <a:ext cx="386075" cy="847575"/>
            </a:xfrm>
            <a:custGeom>
              <a:avLst/>
              <a:gdLst/>
              <a:ahLst/>
              <a:cxnLst/>
              <a:rect l="l" t="t" r="r" b="b"/>
              <a:pathLst>
                <a:path w="15443" h="33903" extrusionOk="0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6152550" y="3811600"/>
              <a:ext cx="282800" cy="838825"/>
            </a:xfrm>
            <a:custGeom>
              <a:avLst/>
              <a:gdLst/>
              <a:ahLst/>
              <a:cxnLst/>
              <a:rect l="l" t="t" r="r" b="b"/>
              <a:pathLst>
                <a:path w="11312" h="33553" extrusionOk="0">
                  <a:moveTo>
                    <a:pt x="2060" y="1"/>
                  </a:moveTo>
                  <a:cubicBezTo>
                    <a:pt x="1155" y="584"/>
                    <a:pt x="95" y="1704"/>
                    <a:pt x="143" y="4406"/>
                  </a:cubicBezTo>
                  <a:cubicBezTo>
                    <a:pt x="1179" y="5025"/>
                    <a:pt x="2572" y="5835"/>
                    <a:pt x="2572" y="5835"/>
                  </a:cubicBezTo>
                  <a:lnTo>
                    <a:pt x="215" y="5478"/>
                  </a:lnTo>
                  <a:lnTo>
                    <a:pt x="215" y="5478"/>
                  </a:lnTo>
                  <a:cubicBezTo>
                    <a:pt x="226" y="5633"/>
                    <a:pt x="250" y="5799"/>
                    <a:pt x="274" y="5966"/>
                  </a:cubicBezTo>
                  <a:cubicBezTo>
                    <a:pt x="917" y="10455"/>
                    <a:pt x="0" y="12205"/>
                    <a:pt x="357" y="18670"/>
                  </a:cubicBezTo>
                  <a:lnTo>
                    <a:pt x="4644" y="18670"/>
                  </a:lnTo>
                  <a:lnTo>
                    <a:pt x="596" y="20706"/>
                  </a:lnTo>
                  <a:cubicBezTo>
                    <a:pt x="1429" y="25171"/>
                    <a:pt x="3977" y="25552"/>
                    <a:pt x="5596" y="29278"/>
                  </a:cubicBezTo>
                  <a:cubicBezTo>
                    <a:pt x="5858" y="29886"/>
                    <a:pt x="6203" y="30457"/>
                    <a:pt x="6632" y="30981"/>
                  </a:cubicBezTo>
                  <a:lnTo>
                    <a:pt x="8132" y="30433"/>
                  </a:lnTo>
                  <a:lnTo>
                    <a:pt x="7037" y="31445"/>
                  </a:lnTo>
                  <a:cubicBezTo>
                    <a:pt x="8561" y="32993"/>
                    <a:pt x="10442" y="33434"/>
                    <a:pt x="11311" y="33553"/>
                  </a:cubicBezTo>
                  <a:cubicBezTo>
                    <a:pt x="6299" y="11562"/>
                    <a:pt x="2727" y="1739"/>
                    <a:pt x="2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6216475" y="3841875"/>
              <a:ext cx="244475" cy="872725"/>
            </a:xfrm>
            <a:custGeom>
              <a:avLst/>
              <a:gdLst/>
              <a:ahLst/>
              <a:cxnLst/>
              <a:rect l="l" t="t" r="r" b="b"/>
              <a:pathLst>
                <a:path w="9779" h="34909" extrusionOk="0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3"/>
          <p:cNvSpPr txBox="1">
            <a:spLocks noGrp="1"/>
          </p:cNvSpPr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0" name="Google Shape;400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"/>
          <p:cNvSpPr txBox="1">
            <a:spLocks noGrp="1"/>
          </p:cNvSpPr>
          <p:nvPr>
            <p:ph type="title" idx="2" hasCustomPrompt="1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402" name="Google Shape;402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450974" y="-159810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738026" y="-118853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0376" y="256939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1518675">
            <a:off x="-1049136" y="2179619"/>
            <a:ext cx="3852000" cy="3445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"/>
          <p:cNvSpPr/>
          <p:nvPr/>
        </p:nvSpPr>
        <p:spPr>
          <a:xfrm rot="-9434754">
            <a:off x="-463511" y="-444528"/>
            <a:ext cx="1572134" cy="1584859"/>
          </a:xfrm>
          <a:custGeom>
            <a:avLst/>
            <a:gdLst/>
            <a:ahLst/>
            <a:cxnLst/>
            <a:rect l="l" t="t" r="r" b="b"/>
            <a:pathLst>
              <a:path w="48002" h="40452" extrusionOk="0">
                <a:moveTo>
                  <a:pt x="28396" y="0"/>
                </a:moveTo>
                <a:cubicBezTo>
                  <a:pt x="25181" y="0"/>
                  <a:pt x="21974" y="788"/>
                  <a:pt x="19314" y="2519"/>
                </a:cubicBezTo>
                <a:cubicBezTo>
                  <a:pt x="15778" y="4821"/>
                  <a:pt x="13277" y="8924"/>
                  <a:pt x="13510" y="13194"/>
                </a:cubicBezTo>
                <a:cubicBezTo>
                  <a:pt x="13677" y="15762"/>
                  <a:pt x="14778" y="18331"/>
                  <a:pt x="14277" y="20866"/>
                </a:cubicBezTo>
                <a:cubicBezTo>
                  <a:pt x="13844" y="22934"/>
                  <a:pt x="12343" y="24702"/>
                  <a:pt x="10608" y="25936"/>
                </a:cubicBezTo>
                <a:cubicBezTo>
                  <a:pt x="8840" y="27170"/>
                  <a:pt x="6839" y="27937"/>
                  <a:pt x="4837" y="28771"/>
                </a:cubicBezTo>
                <a:cubicBezTo>
                  <a:pt x="3937" y="29172"/>
                  <a:pt x="2969" y="29572"/>
                  <a:pt x="2269" y="30272"/>
                </a:cubicBezTo>
                <a:cubicBezTo>
                  <a:pt x="0" y="32441"/>
                  <a:pt x="1435" y="35943"/>
                  <a:pt x="3503" y="37678"/>
                </a:cubicBezTo>
                <a:cubicBezTo>
                  <a:pt x="4937" y="38712"/>
                  <a:pt x="6705" y="39246"/>
                  <a:pt x="8473" y="39612"/>
                </a:cubicBezTo>
                <a:cubicBezTo>
                  <a:pt x="11073" y="40175"/>
                  <a:pt x="13732" y="40452"/>
                  <a:pt x="16392" y="40452"/>
                </a:cubicBezTo>
                <a:cubicBezTo>
                  <a:pt x="23354" y="40452"/>
                  <a:pt x="30322" y="38554"/>
                  <a:pt x="36260" y="34909"/>
                </a:cubicBezTo>
                <a:cubicBezTo>
                  <a:pt x="39328" y="33041"/>
                  <a:pt x="42097" y="30739"/>
                  <a:pt x="44199" y="27871"/>
                </a:cubicBezTo>
                <a:cubicBezTo>
                  <a:pt x="46334" y="25035"/>
                  <a:pt x="47701" y="21566"/>
                  <a:pt x="47835" y="18030"/>
                </a:cubicBezTo>
                <a:cubicBezTo>
                  <a:pt x="48001" y="13627"/>
                  <a:pt x="46167" y="9257"/>
                  <a:pt x="43098" y="6089"/>
                </a:cubicBezTo>
                <a:cubicBezTo>
                  <a:pt x="40062" y="2920"/>
                  <a:pt x="35893" y="918"/>
                  <a:pt x="31556" y="251"/>
                </a:cubicBezTo>
                <a:cubicBezTo>
                  <a:pt x="30515" y="86"/>
                  <a:pt x="29455" y="0"/>
                  <a:pt x="283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409" name="Google Shape;409;p4"/>
          <p:cNvGrpSpPr/>
          <p:nvPr/>
        </p:nvGrpSpPr>
        <p:grpSpPr>
          <a:xfrm rot="-1262251" flipH="1">
            <a:off x="8360754" y="4098368"/>
            <a:ext cx="1045011" cy="1839257"/>
            <a:chOff x="4836950" y="647600"/>
            <a:chExt cx="1044950" cy="1839150"/>
          </a:xfrm>
        </p:grpSpPr>
        <p:sp>
          <p:nvSpPr>
            <p:cNvPr id="410" name="Google Shape;410;p4"/>
            <p:cNvSpPr/>
            <p:nvPr/>
          </p:nvSpPr>
          <p:spPr>
            <a:xfrm>
              <a:off x="5305625" y="1783375"/>
              <a:ext cx="459525" cy="703375"/>
            </a:xfrm>
            <a:custGeom>
              <a:avLst/>
              <a:gdLst/>
              <a:ahLst/>
              <a:cxnLst/>
              <a:rect l="l" t="t" r="r" b="b"/>
              <a:pathLst>
                <a:path w="18381" h="28135" extrusionOk="0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4836950" y="1473175"/>
              <a:ext cx="587275" cy="975300"/>
            </a:xfrm>
            <a:custGeom>
              <a:avLst/>
              <a:gdLst/>
              <a:ahLst/>
              <a:cxnLst/>
              <a:rect l="l" t="t" r="r" b="b"/>
              <a:pathLst>
                <a:path w="23491" h="39012" extrusionOk="0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5288125" y="1393950"/>
              <a:ext cx="216000" cy="1090800"/>
            </a:xfrm>
            <a:custGeom>
              <a:avLst/>
              <a:gdLst/>
              <a:ahLst/>
              <a:cxnLst/>
              <a:rect l="l" t="t" r="r" b="b"/>
              <a:pathLst>
                <a:path w="8640" h="43632" fill="none" extrusionOk="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5229750" y="1151275"/>
              <a:ext cx="226850" cy="1333475"/>
            </a:xfrm>
            <a:custGeom>
              <a:avLst/>
              <a:gdLst/>
              <a:ahLst/>
              <a:cxnLst/>
              <a:rect l="l" t="t" r="r" b="b"/>
              <a:pathLst>
                <a:path w="9074" h="53339" fill="none" extrusionOk="0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5412375" y="647600"/>
              <a:ext cx="469525" cy="538750"/>
            </a:xfrm>
            <a:custGeom>
              <a:avLst/>
              <a:gdLst/>
              <a:ahLst/>
              <a:cxnLst/>
              <a:rect l="l" t="t" r="r" b="b"/>
              <a:pathLst>
                <a:path w="18781" h="21550" extrusionOk="0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5557250" y="727025"/>
              <a:ext cx="316300" cy="187225"/>
            </a:xfrm>
            <a:custGeom>
              <a:avLst/>
              <a:gdLst/>
              <a:ahLst/>
              <a:cxnLst/>
              <a:rect l="l" t="t" r="r" b="b"/>
              <a:pathLst>
                <a:path w="12652" h="7489" extrusionOk="0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5414025" y="688225"/>
              <a:ext cx="257725" cy="498550"/>
            </a:xfrm>
            <a:custGeom>
              <a:avLst/>
              <a:gdLst/>
              <a:ahLst/>
              <a:cxnLst/>
              <a:rect l="l" t="t" r="r" b="b"/>
              <a:pathLst>
                <a:path w="10309" h="19942" extrusionOk="0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5406525" y="868575"/>
              <a:ext cx="475375" cy="318200"/>
            </a:xfrm>
            <a:custGeom>
              <a:avLst/>
              <a:gdLst/>
              <a:ahLst/>
              <a:cxnLst/>
              <a:rect l="l" t="t" r="r" b="b"/>
              <a:pathLst>
                <a:path w="19015" h="12728" extrusionOk="0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4892825" y="896250"/>
              <a:ext cx="427825" cy="521825"/>
            </a:xfrm>
            <a:custGeom>
              <a:avLst/>
              <a:gdLst/>
              <a:ahLst/>
              <a:cxnLst/>
              <a:rect l="l" t="t" r="r" b="b"/>
              <a:pathLst>
                <a:path w="17113" h="20873" extrusionOk="0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4892825" y="981825"/>
              <a:ext cx="291875" cy="172400"/>
            </a:xfrm>
            <a:custGeom>
              <a:avLst/>
              <a:gdLst/>
              <a:ahLst/>
              <a:cxnLst/>
              <a:rect l="l" t="t" r="r" b="b"/>
              <a:pathLst>
                <a:path w="11675" h="6896" extrusionOk="0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5087125" y="919125"/>
              <a:ext cx="235200" cy="498100"/>
            </a:xfrm>
            <a:custGeom>
              <a:avLst/>
              <a:gdLst/>
              <a:ahLst/>
              <a:cxnLst/>
              <a:rect l="l" t="t" r="r" b="b"/>
              <a:pathLst>
                <a:path w="9408" h="19924" extrusionOk="0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4892000" y="1124575"/>
              <a:ext cx="434500" cy="295100"/>
            </a:xfrm>
            <a:custGeom>
              <a:avLst/>
              <a:gdLst/>
              <a:ahLst/>
              <a:cxnLst/>
              <a:rect l="l" t="t" r="r" b="b"/>
              <a:pathLst>
                <a:path w="17380" h="11804" extrusionOk="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4"/>
          <p:cNvGrpSpPr/>
          <p:nvPr/>
        </p:nvGrpSpPr>
        <p:grpSpPr>
          <a:xfrm rot="-6296729">
            <a:off x="7657416" y="-508700"/>
            <a:ext cx="1449226" cy="1567043"/>
            <a:chOff x="1415350" y="3883125"/>
            <a:chExt cx="464350" cy="502100"/>
          </a:xfrm>
        </p:grpSpPr>
        <p:sp>
          <p:nvSpPr>
            <p:cNvPr id="423" name="Google Shape;423;p4"/>
            <p:cNvSpPr/>
            <p:nvPr/>
          </p:nvSpPr>
          <p:spPr>
            <a:xfrm>
              <a:off x="1561800" y="3883125"/>
              <a:ext cx="75925" cy="145800"/>
            </a:xfrm>
            <a:custGeom>
              <a:avLst/>
              <a:gdLst/>
              <a:ahLst/>
              <a:cxnLst/>
              <a:rect l="l" t="t" r="r" b="b"/>
              <a:pathLst>
                <a:path w="3037" h="5832" extrusionOk="0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1634125" y="3914000"/>
              <a:ext cx="82800" cy="131600"/>
            </a:xfrm>
            <a:custGeom>
              <a:avLst/>
              <a:gdLst/>
              <a:ahLst/>
              <a:cxnLst/>
              <a:rect l="l" t="t" r="r" b="b"/>
              <a:pathLst>
                <a:path w="3312" h="5264" extrusionOk="0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1647225" y="3975475"/>
              <a:ext cx="132175" cy="126975"/>
            </a:xfrm>
            <a:custGeom>
              <a:avLst/>
              <a:gdLst/>
              <a:ahLst/>
              <a:cxnLst/>
              <a:rect l="l" t="t" r="r" b="b"/>
              <a:pathLst>
                <a:path w="5287" h="5079" extrusionOk="0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1660600" y="4038775"/>
              <a:ext cx="201550" cy="108025"/>
            </a:xfrm>
            <a:custGeom>
              <a:avLst/>
              <a:gdLst/>
              <a:ahLst/>
              <a:cxnLst/>
              <a:rect l="l" t="t" r="r" b="b"/>
              <a:pathLst>
                <a:path w="8062" h="4321" extrusionOk="0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1676675" y="4148775"/>
              <a:ext cx="203025" cy="65600"/>
            </a:xfrm>
            <a:custGeom>
              <a:avLst/>
              <a:gdLst/>
              <a:ahLst/>
              <a:cxnLst/>
              <a:rect l="l" t="t" r="r" b="b"/>
              <a:pathLst>
                <a:path w="8121" h="2624" extrusionOk="0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1683525" y="4228025"/>
              <a:ext cx="130550" cy="74725"/>
            </a:xfrm>
            <a:custGeom>
              <a:avLst/>
              <a:gdLst/>
              <a:ahLst/>
              <a:cxnLst/>
              <a:rect l="l" t="t" r="r" b="b"/>
              <a:pathLst>
                <a:path w="5222" h="298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1482000" y="3956225"/>
              <a:ext cx="131900" cy="94125"/>
            </a:xfrm>
            <a:custGeom>
              <a:avLst/>
              <a:gdLst/>
              <a:ahLst/>
              <a:cxnLst/>
              <a:rect l="l" t="t" r="r" b="b"/>
              <a:pathLst>
                <a:path w="5276" h="3765" extrusionOk="0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1448075" y="4030475"/>
              <a:ext cx="178325" cy="73500"/>
            </a:xfrm>
            <a:custGeom>
              <a:avLst/>
              <a:gdLst/>
              <a:ahLst/>
              <a:cxnLst/>
              <a:rect l="l" t="t" r="r" b="b"/>
              <a:pathLst>
                <a:path w="7133" h="2940" extrusionOk="0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1415350" y="4113200"/>
              <a:ext cx="225950" cy="72950"/>
            </a:xfrm>
            <a:custGeom>
              <a:avLst/>
              <a:gdLst/>
              <a:ahLst/>
              <a:cxnLst/>
              <a:rect l="l" t="t" r="r" b="b"/>
              <a:pathLst>
                <a:path w="9038" h="2918" extrusionOk="0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1469175" y="4181900"/>
              <a:ext cx="173000" cy="96650"/>
            </a:xfrm>
            <a:custGeom>
              <a:avLst/>
              <a:gdLst/>
              <a:ahLst/>
              <a:cxnLst/>
              <a:rect l="l" t="t" r="r" b="b"/>
              <a:pathLst>
                <a:path w="6920" h="3866" extrusionOk="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1573700" y="4225650"/>
              <a:ext cx="88125" cy="115500"/>
            </a:xfrm>
            <a:custGeom>
              <a:avLst/>
              <a:gdLst/>
              <a:ahLst/>
              <a:cxnLst/>
              <a:rect l="l" t="t" r="r" b="b"/>
              <a:pathLst>
                <a:path w="3525" h="4620" extrusionOk="0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1484100" y="3937375"/>
              <a:ext cx="322100" cy="447850"/>
            </a:xfrm>
            <a:custGeom>
              <a:avLst/>
              <a:gdLst/>
              <a:ahLst/>
              <a:cxnLst/>
              <a:rect l="l" t="t" r="r" b="b"/>
              <a:pathLst>
                <a:path w="12884" h="17914" extrusionOk="0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4"/>
          <p:cNvGrpSpPr/>
          <p:nvPr/>
        </p:nvGrpSpPr>
        <p:grpSpPr>
          <a:xfrm rot="-8220563" flipH="1">
            <a:off x="8782148" y="-799886"/>
            <a:ext cx="939578" cy="2149414"/>
            <a:chOff x="5067575" y="3176425"/>
            <a:chExt cx="473000" cy="1081975"/>
          </a:xfrm>
        </p:grpSpPr>
        <p:sp>
          <p:nvSpPr>
            <p:cNvPr id="436" name="Google Shape;436;p4"/>
            <p:cNvSpPr/>
            <p:nvPr/>
          </p:nvSpPr>
          <p:spPr>
            <a:xfrm>
              <a:off x="5067875" y="3176425"/>
              <a:ext cx="472700" cy="964425"/>
            </a:xfrm>
            <a:custGeom>
              <a:avLst/>
              <a:gdLst/>
              <a:ahLst/>
              <a:cxnLst/>
              <a:rect l="l" t="t" r="r" b="b"/>
              <a:pathLst>
                <a:path w="18908" h="38577" extrusionOk="0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5067575" y="3176425"/>
              <a:ext cx="403350" cy="964425"/>
            </a:xfrm>
            <a:custGeom>
              <a:avLst/>
              <a:gdLst/>
              <a:ahLst/>
              <a:cxnLst/>
              <a:rect l="l" t="t" r="r" b="b"/>
              <a:pathLst>
                <a:path w="16134" h="38577" extrusionOk="0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5249150" y="3221450"/>
              <a:ext cx="178150" cy="1036950"/>
            </a:xfrm>
            <a:custGeom>
              <a:avLst/>
              <a:gdLst/>
              <a:ahLst/>
              <a:cxnLst/>
              <a:rect l="l" t="t" r="r" b="b"/>
              <a:pathLst>
                <a:path w="7126" h="41478" extrusionOk="0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5111350" y="3176425"/>
              <a:ext cx="404525" cy="893625"/>
            </a:xfrm>
            <a:custGeom>
              <a:avLst/>
              <a:gdLst/>
              <a:ahLst/>
              <a:cxnLst/>
              <a:rect l="l" t="t" r="r" b="b"/>
              <a:pathLst>
                <a:path w="16181" h="35745" extrusionOk="0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0" name="Google Shape;440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-1380746" y="-973383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7801354" y="-1098883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7658479" y="4082717"/>
            <a:ext cx="3071170" cy="274741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2"/>
          <p:cNvSpPr/>
          <p:nvPr/>
        </p:nvSpPr>
        <p:spPr>
          <a:xfrm>
            <a:off x="0" y="0"/>
            <a:ext cx="9316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3"/>
          <p:cNvSpPr/>
          <p:nvPr/>
        </p:nvSpPr>
        <p:spPr>
          <a:xfrm>
            <a:off x="-1336650" y="1079238"/>
            <a:ext cx="4670559" cy="4700259"/>
          </a:xfrm>
          <a:custGeom>
            <a:avLst/>
            <a:gdLst/>
            <a:ahLst/>
            <a:cxnLst/>
            <a:rect l="l" t="t" r="r" b="b"/>
            <a:pathLst>
              <a:path w="46234" h="46528" extrusionOk="0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5" name="Google Shape;1025;p13"/>
          <p:cNvGrpSpPr/>
          <p:nvPr/>
        </p:nvGrpSpPr>
        <p:grpSpPr>
          <a:xfrm>
            <a:off x="451250" y="3380650"/>
            <a:ext cx="1374350" cy="2103450"/>
            <a:chOff x="1537100" y="2937075"/>
            <a:chExt cx="1374350" cy="2103450"/>
          </a:xfrm>
        </p:grpSpPr>
        <p:sp>
          <p:nvSpPr>
            <p:cNvPr id="1026" name="Google Shape;1026;p13"/>
            <p:cNvSpPr/>
            <p:nvPr/>
          </p:nvSpPr>
          <p:spPr>
            <a:xfrm>
              <a:off x="2203400" y="3506275"/>
              <a:ext cx="633000" cy="1514775"/>
            </a:xfrm>
            <a:custGeom>
              <a:avLst/>
              <a:gdLst/>
              <a:ahLst/>
              <a:cxnLst/>
              <a:rect l="l" t="t" r="r" b="b"/>
              <a:pathLst>
                <a:path w="25320" h="60591" extrusionOk="0">
                  <a:moveTo>
                    <a:pt x="25319" y="1"/>
                  </a:moveTo>
                  <a:lnTo>
                    <a:pt x="25319" y="1"/>
                  </a:lnTo>
                  <a:cubicBezTo>
                    <a:pt x="8707" y="18881"/>
                    <a:pt x="268" y="28755"/>
                    <a:pt x="1" y="59744"/>
                  </a:cubicBezTo>
                  <a:cubicBezTo>
                    <a:pt x="1" y="60315"/>
                    <a:pt x="200" y="60591"/>
                    <a:pt x="443" y="60591"/>
                  </a:cubicBezTo>
                  <a:cubicBezTo>
                    <a:pt x="697" y="60591"/>
                    <a:pt x="998" y="60290"/>
                    <a:pt x="1168" y="59710"/>
                  </a:cubicBezTo>
                  <a:cubicBezTo>
                    <a:pt x="6973" y="36761"/>
                    <a:pt x="14311" y="18214"/>
                    <a:pt x="25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2048300" y="3608850"/>
              <a:ext cx="360275" cy="1412325"/>
            </a:xfrm>
            <a:custGeom>
              <a:avLst/>
              <a:gdLst/>
              <a:ahLst/>
              <a:cxnLst/>
              <a:rect l="l" t="t" r="r" b="b"/>
              <a:pathLst>
                <a:path w="14411" h="56493" extrusionOk="0">
                  <a:moveTo>
                    <a:pt x="14411" y="1"/>
                  </a:moveTo>
                  <a:cubicBezTo>
                    <a:pt x="4837" y="19281"/>
                    <a:pt x="1" y="29288"/>
                    <a:pt x="6305" y="55841"/>
                  </a:cubicBezTo>
                  <a:cubicBezTo>
                    <a:pt x="6409" y="56285"/>
                    <a:pt x="6598" y="56493"/>
                    <a:pt x="6776" y="56493"/>
                  </a:cubicBezTo>
                  <a:cubicBezTo>
                    <a:pt x="6999" y="56493"/>
                    <a:pt x="7206" y="56167"/>
                    <a:pt x="7206" y="55574"/>
                  </a:cubicBezTo>
                  <a:cubicBezTo>
                    <a:pt x="7139" y="34892"/>
                    <a:pt x="9207" y="17647"/>
                    <a:pt x="14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1592975" y="3582175"/>
              <a:ext cx="616950" cy="1400775"/>
            </a:xfrm>
            <a:custGeom>
              <a:avLst/>
              <a:gdLst/>
              <a:ahLst/>
              <a:cxnLst/>
              <a:rect l="l" t="t" r="r" b="b"/>
              <a:pathLst>
                <a:path w="24678" h="56031" extrusionOk="0">
                  <a:moveTo>
                    <a:pt x="1" y="0"/>
                  </a:moveTo>
                  <a:lnTo>
                    <a:pt x="1" y="0"/>
                  </a:lnTo>
                  <a:cubicBezTo>
                    <a:pt x="5504" y="7139"/>
                    <a:pt x="10208" y="17380"/>
                    <a:pt x="14277" y="27987"/>
                  </a:cubicBezTo>
                  <a:cubicBezTo>
                    <a:pt x="17780" y="37027"/>
                    <a:pt x="20749" y="46133"/>
                    <a:pt x="23617" y="55540"/>
                  </a:cubicBezTo>
                  <a:cubicBezTo>
                    <a:pt x="23726" y="55879"/>
                    <a:pt x="23928" y="56031"/>
                    <a:pt x="24123" y="56031"/>
                  </a:cubicBezTo>
                  <a:cubicBezTo>
                    <a:pt x="24408" y="56031"/>
                    <a:pt x="24677" y="55708"/>
                    <a:pt x="24618" y="55173"/>
                  </a:cubicBezTo>
                  <a:cubicBezTo>
                    <a:pt x="24118" y="49803"/>
                    <a:pt x="23517" y="44332"/>
                    <a:pt x="22450" y="38828"/>
                  </a:cubicBezTo>
                  <a:cubicBezTo>
                    <a:pt x="21082" y="31523"/>
                    <a:pt x="18847" y="23984"/>
                    <a:pt x="15678" y="18314"/>
                  </a:cubicBezTo>
                  <a:cubicBezTo>
                    <a:pt x="13910" y="15178"/>
                    <a:pt x="12009" y="12676"/>
                    <a:pt x="10041" y="10375"/>
                  </a:cubicBezTo>
                  <a:cubicBezTo>
                    <a:pt x="6739" y="6505"/>
                    <a:pt x="3370" y="300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2015775" y="4054175"/>
              <a:ext cx="271050" cy="975725"/>
            </a:xfrm>
            <a:custGeom>
              <a:avLst/>
              <a:gdLst/>
              <a:ahLst/>
              <a:cxnLst/>
              <a:rect l="l" t="t" r="r" b="b"/>
              <a:pathLst>
                <a:path w="10842" h="39029" fill="none" extrusionOk="0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1954075" y="3462075"/>
              <a:ext cx="251875" cy="1567000"/>
            </a:xfrm>
            <a:custGeom>
              <a:avLst/>
              <a:gdLst/>
              <a:ahLst/>
              <a:cxnLst/>
              <a:rect l="l" t="t" r="r" b="b"/>
              <a:pathLst>
                <a:path w="10075" h="62680" fill="none" extrusionOk="0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2197025" y="3891550"/>
              <a:ext cx="714425" cy="1148975"/>
            </a:xfrm>
            <a:custGeom>
              <a:avLst/>
              <a:gdLst/>
              <a:ahLst/>
              <a:cxnLst/>
              <a:rect l="l" t="t" r="r" b="b"/>
              <a:pathLst>
                <a:path w="28577" h="45959" extrusionOk="0">
                  <a:moveTo>
                    <a:pt x="28576" y="1"/>
                  </a:moveTo>
                  <a:cubicBezTo>
                    <a:pt x="25040" y="1969"/>
                    <a:pt x="21471" y="4404"/>
                    <a:pt x="17935" y="7239"/>
                  </a:cubicBezTo>
                  <a:cubicBezTo>
                    <a:pt x="15867" y="8907"/>
                    <a:pt x="13766" y="10742"/>
                    <a:pt x="11798" y="13177"/>
                  </a:cubicBezTo>
                  <a:cubicBezTo>
                    <a:pt x="8262" y="17647"/>
                    <a:pt x="5460" y="24018"/>
                    <a:pt x="3558" y="30356"/>
                  </a:cubicBezTo>
                  <a:cubicBezTo>
                    <a:pt x="2091" y="35193"/>
                    <a:pt x="1057" y="40096"/>
                    <a:pt x="123" y="44933"/>
                  </a:cubicBezTo>
                  <a:cubicBezTo>
                    <a:pt x="0" y="45564"/>
                    <a:pt x="238" y="45959"/>
                    <a:pt x="533" y="45959"/>
                  </a:cubicBezTo>
                  <a:cubicBezTo>
                    <a:pt x="722" y="45959"/>
                    <a:pt x="934" y="45798"/>
                    <a:pt x="1090" y="45433"/>
                  </a:cubicBezTo>
                  <a:cubicBezTo>
                    <a:pt x="4626" y="37428"/>
                    <a:pt x="8262" y="29789"/>
                    <a:pt x="12398" y="22317"/>
                  </a:cubicBezTo>
                  <a:cubicBezTo>
                    <a:pt x="17235" y="13577"/>
                    <a:pt x="22639" y="5305"/>
                    <a:pt x="28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1665525" y="4299350"/>
              <a:ext cx="558450" cy="740675"/>
            </a:xfrm>
            <a:custGeom>
              <a:avLst/>
              <a:gdLst/>
              <a:ahLst/>
              <a:cxnLst/>
              <a:rect l="l" t="t" r="r" b="b"/>
              <a:pathLst>
                <a:path w="22338" h="29627" extrusionOk="0">
                  <a:moveTo>
                    <a:pt x="1" y="1"/>
                  </a:moveTo>
                  <a:lnTo>
                    <a:pt x="1" y="1"/>
                  </a:lnTo>
                  <a:cubicBezTo>
                    <a:pt x="9474" y="7373"/>
                    <a:pt x="15945" y="16546"/>
                    <a:pt x="21316" y="29222"/>
                  </a:cubicBezTo>
                  <a:cubicBezTo>
                    <a:pt x="21431" y="29502"/>
                    <a:pt x="21609" y="29627"/>
                    <a:pt x="21784" y="29627"/>
                  </a:cubicBezTo>
                  <a:cubicBezTo>
                    <a:pt x="22065" y="29627"/>
                    <a:pt x="22337" y="29303"/>
                    <a:pt x="22317" y="28788"/>
                  </a:cubicBezTo>
                  <a:cubicBezTo>
                    <a:pt x="21182" y="8440"/>
                    <a:pt x="14011" y="547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2207275" y="4386075"/>
              <a:ext cx="667475" cy="644175"/>
            </a:xfrm>
            <a:custGeom>
              <a:avLst/>
              <a:gdLst/>
              <a:ahLst/>
              <a:cxnLst/>
              <a:rect l="l" t="t" r="r" b="b"/>
              <a:pathLst>
                <a:path w="26699" h="25767" extrusionOk="0">
                  <a:moveTo>
                    <a:pt x="26698" y="1"/>
                  </a:moveTo>
                  <a:lnTo>
                    <a:pt x="26698" y="1"/>
                  </a:lnTo>
                  <a:cubicBezTo>
                    <a:pt x="11988" y="3170"/>
                    <a:pt x="4449" y="4971"/>
                    <a:pt x="113" y="24852"/>
                  </a:cubicBezTo>
                  <a:cubicBezTo>
                    <a:pt x="0" y="25393"/>
                    <a:pt x="268" y="25766"/>
                    <a:pt x="577" y="25766"/>
                  </a:cubicBezTo>
                  <a:cubicBezTo>
                    <a:pt x="726" y="25766"/>
                    <a:pt x="884" y="25680"/>
                    <a:pt x="1013" y="25486"/>
                  </a:cubicBezTo>
                  <a:cubicBezTo>
                    <a:pt x="8352" y="13811"/>
                    <a:pt x="16191" y="5805"/>
                    <a:pt x="26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2095000" y="3039900"/>
              <a:ext cx="514550" cy="520725"/>
            </a:xfrm>
            <a:custGeom>
              <a:avLst/>
              <a:gdLst/>
              <a:ahLst/>
              <a:cxnLst/>
              <a:rect l="l" t="t" r="r" b="b"/>
              <a:pathLst>
                <a:path w="20582" h="20829" extrusionOk="0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2225100" y="3066800"/>
              <a:ext cx="406975" cy="389475"/>
            </a:xfrm>
            <a:custGeom>
              <a:avLst/>
              <a:gdLst/>
              <a:ahLst/>
              <a:cxnLst/>
              <a:rect l="l" t="t" r="r" b="b"/>
              <a:pathLst>
                <a:path w="16279" h="15579" fill="none" extrusionOk="0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2621200" y="3041875"/>
              <a:ext cx="35050" cy="49050"/>
            </a:xfrm>
            <a:custGeom>
              <a:avLst/>
              <a:gdLst/>
              <a:ahLst/>
              <a:cxnLst/>
              <a:rect l="l" t="t" r="r" b="b"/>
              <a:pathLst>
                <a:path w="1402" h="1962" extrusionOk="0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2211750" y="3034275"/>
              <a:ext cx="320250" cy="419500"/>
            </a:xfrm>
            <a:custGeom>
              <a:avLst/>
              <a:gdLst/>
              <a:ahLst/>
              <a:cxnLst/>
              <a:rect l="l" t="t" r="r" b="b"/>
              <a:pathLst>
                <a:path w="12810" h="16780" fill="none" extrusionOk="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2516975" y="3008975"/>
              <a:ext cx="40875" cy="43950"/>
            </a:xfrm>
            <a:custGeom>
              <a:avLst/>
              <a:gdLst/>
              <a:ahLst/>
              <a:cxnLst/>
              <a:rect l="l" t="t" r="r" b="b"/>
              <a:pathLst>
                <a:path w="1635" h="1758" extrusionOk="0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2225100" y="3195225"/>
              <a:ext cx="420325" cy="261050"/>
            </a:xfrm>
            <a:custGeom>
              <a:avLst/>
              <a:gdLst/>
              <a:ahLst/>
              <a:cxnLst/>
              <a:rect l="l" t="t" r="r" b="b"/>
              <a:pathLst>
                <a:path w="16813" h="10442" fill="none" extrusionOk="0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2637900" y="3171700"/>
              <a:ext cx="28375" cy="51125"/>
            </a:xfrm>
            <a:custGeom>
              <a:avLst/>
              <a:gdLst/>
              <a:ahLst/>
              <a:cxnLst/>
              <a:rect l="l" t="t" r="r" b="b"/>
              <a:pathLst>
                <a:path w="1135" h="2045" extrusionOk="0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2168375" y="2959225"/>
              <a:ext cx="145975" cy="455350"/>
            </a:xfrm>
            <a:custGeom>
              <a:avLst/>
              <a:gdLst/>
              <a:ahLst/>
              <a:cxnLst/>
              <a:rect l="l" t="t" r="r" b="b"/>
              <a:pathLst>
                <a:path w="5839" h="18214" fill="none" extrusionOk="0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2256775" y="2937075"/>
              <a:ext cx="50075" cy="29300"/>
            </a:xfrm>
            <a:custGeom>
              <a:avLst/>
              <a:gdLst/>
              <a:ahLst/>
              <a:cxnLst/>
              <a:rect l="l" t="t" r="r" b="b"/>
              <a:pathLst>
                <a:path w="2003" h="1172" extrusionOk="0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3"/>
            <p:cNvSpPr/>
            <p:nvPr/>
          </p:nvSpPr>
          <p:spPr>
            <a:xfrm>
              <a:off x="2225100" y="3164375"/>
              <a:ext cx="316900" cy="291900"/>
            </a:xfrm>
            <a:custGeom>
              <a:avLst/>
              <a:gdLst/>
              <a:ahLst/>
              <a:cxnLst/>
              <a:rect l="l" t="t" r="r" b="b"/>
              <a:pathLst>
                <a:path w="12676" h="11676" fill="none" extrusionOk="0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3"/>
            <p:cNvSpPr/>
            <p:nvPr/>
          </p:nvSpPr>
          <p:spPr>
            <a:xfrm>
              <a:off x="2531975" y="3139450"/>
              <a:ext cx="34225" cy="48200"/>
            </a:xfrm>
            <a:custGeom>
              <a:avLst/>
              <a:gdLst/>
              <a:ahLst/>
              <a:cxnLst/>
              <a:rect l="l" t="t" r="r" b="b"/>
              <a:pathLst>
                <a:path w="1369" h="1928" extrusionOk="0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2168375" y="3016775"/>
              <a:ext cx="184325" cy="397800"/>
            </a:xfrm>
            <a:custGeom>
              <a:avLst/>
              <a:gdLst/>
              <a:ahLst/>
              <a:cxnLst/>
              <a:rect l="l" t="t" r="r" b="b"/>
              <a:pathLst>
                <a:path w="7373" h="15912" fill="none" extrusionOk="0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2326825" y="2994250"/>
              <a:ext cx="49225" cy="28375"/>
            </a:xfrm>
            <a:custGeom>
              <a:avLst/>
              <a:gdLst/>
              <a:ahLst/>
              <a:cxnLst/>
              <a:rect l="l" t="t" r="r" b="b"/>
              <a:pathLst>
                <a:path w="1969" h="1135" extrusionOk="0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2158375" y="3305575"/>
              <a:ext cx="427000" cy="255050"/>
            </a:xfrm>
            <a:custGeom>
              <a:avLst/>
              <a:gdLst/>
              <a:ahLst/>
              <a:cxnLst/>
              <a:rect l="l" t="t" r="r" b="b"/>
              <a:pathLst>
                <a:path w="17080" h="10202" extrusionOk="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2095825" y="3092650"/>
              <a:ext cx="265225" cy="467975"/>
            </a:xfrm>
            <a:custGeom>
              <a:avLst/>
              <a:gdLst/>
              <a:ahLst/>
              <a:cxnLst/>
              <a:rect l="l" t="t" r="r" b="b"/>
              <a:pathLst>
                <a:path w="10609" h="18719" extrusionOk="0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1602975" y="3658275"/>
              <a:ext cx="483700" cy="475550"/>
            </a:xfrm>
            <a:custGeom>
              <a:avLst/>
              <a:gdLst/>
              <a:ahLst/>
              <a:cxnLst/>
              <a:rect l="l" t="t" r="r" b="b"/>
              <a:pathLst>
                <a:path w="19348" h="19022" extrusionOk="0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1537100" y="3763975"/>
              <a:ext cx="443675" cy="265200"/>
            </a:xfrm>
            <a:custGeom>
              <a:avLst/>
              <a:gdLst/>
              <a:ahLst/>
              <a:cxnLst/>
              <a:rect l="l" t="t" r="r" b="b"/>
              <a:pathLst>
                <a:path w="17747" h="10608" fill="none" extrusionOk="0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1619650" y="3714775"/>
              <a:ext cx="371975" cy="310250"/>
            </a:xfrm>
            <a:custGeom>
              <a:avLst/>
              <a:gdLst/>
              <a:ahLst/>
              <a:cxnLst/>
              <a:rect l="l" t="t" r="r" b="b"/>
              <a:pathLst>
                <a:path w="14879" h="12410" fill="none" extrusionOk="0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1597975" y="3692150"/>
              <a:ext cx="32550" cy="41925"/>
            </a:xfrm>
            <a:custGeom>
              <a:avLst/>
              <a:gdLst/>
              <a:ahLst/>
              <a:cxnLst/>
              <a:rect l="l" t="t" r="r" b="b"/>
              <a:pathLst>
                <a:path w="1302" h="1677" extrusionOk="0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1550450" y="3864875"/>
              <a:ext cx="430325" cy="164300"/>
            </a:xfrm>
            <a:custGeom>
              <a:avLst/>
              <a:gdLst/>
              <a:ahLst/>
              <a:cxnLst/>
              <a:rect l="l" t="t" r="r" b="b"/>
              <a:pathLst>
                <a:path w="17213" h="6572" fill="none" extrusionOk="0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1826475" y="3597175"/>
              <a:ext cx="196000" cy="383650"/>
            </a:xfrm>
            <a:custGeom>
              <a:avLst/>
              <a:gdLst/>
              <a:ahLst/>
              <a:cxnLst/>
              <a:rect l="l" t="t" r="r" b="b"/>
              <a:pathLst>
                <a:path w="7840" h="15346" fill="none" extrusionOk="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1802350" y="3577075"/>
              <a:ext cx="49050" cy="24400"/>
            </a:xfrm>
            <a:custGeom>
              <a:avLst/>
              <a:gdLst/>
              <a:ahLst/>
              <a:cxnLst/>
              <a:rect l="l" t="t" r="r" b="b"/>
              <a:pathLst>
                <a:path w="1962" h="976" extrusionOk="0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1637175" y="3832350"/>
              <a:ext cx="343600" cy="196825"/>
            </a:xfrm>
            <a:custGeom>
              <a:avLst/>
              <a:gdLst/>
              <a:ahLst/>
              <a:cxnLst/>
              <a:rect l="l" t="t" r="r" b="b"/>
              <a:pathLst>
                <a:path w="13744" h="7873" fill="none" extrusionOk="0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1618000" y="3811450"/>
              <a:ext cx="25875" cy="45175"/>
            </a:xfrm>
            <a:custGeom>
              <a:avLst/>
              <a:gdLst/>
              <a:ahLst/>
              <a:cxnLst/>
              <a:rect l="l" t="t" r="r" b="b"/>
              <a:pathLst>
                <a:path w="1035" h="1807" extrusionOk="0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1776450" y="3662225"/>
              <a:ext cx="246025" cy="318600"/>
            </a:xfrm>
            <a:custGeom>
              <a:avLst/>
              <a:gdLst/>
              <a:ahLst/>
              <a:cxnLst/>
              <a:rect l="l" t="t" r="r" b="b"/>
              <a:pathLst>
                <a:path w="9841" h="12744" fill="none" extrusionOk="0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1752250" y="3642425"/>
              <a:ext cx="46725" cy="26625"/>
            </a:xfrm>
            <a:custGeom>
              <a:avLst/>
              <a:gdLst/>
              <a:ahLst/>
              <a:cxnLst/>
              <a:rect l="l" t="t" r="r" b="b"/>
              <a:pathLst>
                <a:path w="1869" h="1065" extrusionOk="0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1630500" y="3946300"/>
              <a:ext cx="423675" cy="187525"/>
            </a:xfrm>
            <a:custGeom>
              <a:avLst/>
              <a:gdLst/>
              <a:ahLst/>
              <a:cxnLst/>
              <a:rect l="l" t="t" r="r" b="b"/>
              <a:pathLst>
                <a:path w="16947" h="7501" extrusionOk="0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1865675" y="3698100"/>
              <a:ext cx="221000" cy="435725"/>
            </a:xfrm>
            <a:custGeom>
              <a:avLst/>
              <a:gdLst/>
              <a:ahLst/>
              <a:cxnLst/>
              <a:rect l="l" t="t" r="r" b="b"/>
              <a:pathLst>
                <a:path w="8840" h="17429" extrusionOk="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2" name="Google Shape;1062;p13"/>
          <p:cNvSpPr txBox="1">
            <a:spLocks noGrp="1"/>
          </p:cNvSpPr>
          <p:nvPr>
            <p:ph type="ctrTitle"/>
          </p:nvPr>
        </p:nvSpPr>
        <p:spPr>
          <a:xfrm>
            <a:off x="4623125" y="542750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063" name="Google Shape;1063;p13"/>
          <p:cNvSpPr txBox="1">
            <a:spLocks noGrp="1"/>
          </p:cNvSpPr>
          <p:nvPr>
            <p:ph type="subTitle" idx="1"/>
          </p:nvPr>
        </p:nvSpPr>
        <p:spPr>
          <a:xfrm>
            <a:off x="4623125" y="843577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64" name="Google Shape;1064;p13"/>
          <p:cNvSpPr txBox="1">
            <a:spLocks noGrp="1"/>
          </p:cNvSpPr>
          <p:nvPr>
            <p:ph type="title" idx="2" hasCustomPrompt="1"/>
          </p:nvPr>
        </p:nvSpPr>
        <p:spPr>
          <a:xfrm>
            <a:off x="3650125" y="542750"/>
            <a:ext cx="8673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65" name="Google Shape;1065;p13"/>
          <p:cNvSpPr txBox="1">
            <a:spLocks noGrp="1"/>
          </p:cNvSpPr>
          <p:nvPr>
            <p:ph type="ctrTitle" idx="3"/>
          </p:nvPr>
        </p:nvSpPr>
        <p:spPr>
          <a:xfrm>
            <a:off x="4623125" y="1239521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066" name="Google Shape;1066;p13"/>
          <p:cNvSpPr txBox="1">
            <a:spLocks noGrp="1"/>
          </p:cNvSpPr>
          <p:nvPr>
            <p:ph type="subTitle" idx="4"/>
          </p:nvPr>
        </p:nvSpPr>
        <p:spPr>
          <a:xfrm>
            <a:off x="4623125" y="1530317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67" name="Google Shape;1067;p13"/>
          <p:cNvSpPr txBox="1">
            <a:spLocks noGrp="1"/>
          </p:cNvSpPr>
          <p:nvPr>
            <p:ph type="title" idx="5" hasCustomPrompt="1"/>
          </p:nvPr>
        </p:nvSpPr>
        <p:spPr>
          <a:xfrm>
            <a:off x="3650125" y="1249663"/>
            <a:ext cx="867300" cy="5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68" name="Google Shape;1068;p13"/>
          <p:cNvSpPr txBox="1">
            <a:spLocks noGrp="1"/>
          </p:cNvSpPr>
          <p:nvPr>
            <p:ph type="ctrTitle" idx="6"/>
          </p:nvPr>
        </p:nvSpPr>
        <p:spPr>
          <a:xfrm>
            <a:off x="4623125" y="1936303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069" name="Google Shape;1069;p13"/>
          <p:cNvSpPr txBox="1">
            <a:spLocks noGrp="1"/>
          </p:cNvSpPr>
          <p:nvPr>
            <p:ph type="subTitle" idx="7"/>
          </p:nvPr>
        </p:nvSpPr>
        <p:spPr>
          <a:xfrm>
            <a:off x="4623125" y="2217056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0" name="Google Shape;1070;p13"/>
          <p:cNvSpPr txBox="1">
            <a:spLocks noGrp="1"/>
          </p:cNvSpPr>
          <p:nvPr>
            <p:ph type="title" idx="8" hasCustomPrompt="1"/>
          </p:nvPr>
        </p:nvSpPr>
        <p:spPr>
          <a:xfrm>
            <a:off x="3650125" y="1937076"/>
            <a:ext cx="867300" cy="5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1" name="Google Shape;1071;p13"/>
          <p:cNvSpPr txBox="1">
            <a:spLocks noGrp="1"/>
          </p:cNvSpPr>
          <p:nvPr>
            <p:ph type="ctrTitle" idx="9"/>
          </p:nvPr>
        </p:nvSpPr>
        <p:spPr>
          <a:xfrm>
            <a:off x="4623125" y="2633085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072" name="Google Shape;1072;p13"/>
          <p:cNvSpPr txBox="1">
            <a:spLocks noGrp="1"/>
          </p:cNvSpPr>
          <p:nvPr>
            <p:ph type="subTitle" idx="13"/>
          </p:nvPr>
        </p:nvSpPr>
        <p:spPr>
          <a:xfrm>
            <a:off x="4623125" y="2903795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3" name="Google Shape;1073;p13"/>
          <p:cNvSpPr txBox="1">
            <a:spLocks noGrp="1"/>
          </p:cNvSpPr>
          <p:nvPr>
            <p:ph type="title" idx="14" hasCustomPrompt="1"/>
          </p:nvPr>
        </p:nvSpPr>
        <p:spPr>
          <a:xfrm>
            <a:off x="3650125" y="2624489"/>
            <a:ext cx="867300" cy="5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4" name="Google Shape;1074;p13"/>
          <p:cNvSpPr txBox="1">
            <a:spLocks noGrp="1"/>
          </p:cNvSpPr>
          <p:nvPr>
            <p:ph type="subTitle" idx="15"/>
          </p:nvPr>
        </p:nvSpPr>
        <p:spPr>
          <a:xfrm>
            <a:off x="4623125" y="3590535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5" name="Google Shape;1075;p13"/>
          <p:cNvSpPr txBox="1">
            <a:spLocks noGrp="1"/>
          </p:cNvSpPr>
          <p:nvPr>
            <p:ph type="title" idx="16" hasCustomPrompt="1"/>
          </p:nvPr>
        </p:nvSpPr>
        <p:spPr>
          <a:xfrm>
            <a:off x="3650125" y="3311902"/>
            <a:ext cx="8673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6" name="Google Shape;1076;p13"/>
          <p:cNvSpPr txBox="1">
            <a:spLocks noGrp="1"/>
          </p:cNvSpPr>
          <p:nvPr>
            <p:ph type="ctrTitle" idx="17"/>
          </p:nvPr>
        </p:nvSpPr>
        <p:spPr>
          <a:xfrm>
            <a:off x="4623125" y="3317472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077" name="Google Shape;1077;p13"/>
          <p:cNvSpPr txBox="1">
            <a:spLocks noGrp="1"/>
          </p:cNvSpPr>
          <p:nvPr>
            <p:ph type="subTitle" idx="18"/>
          </p:nvPr>
        </p:nvSpPr>
        <p:spPr>
          <a:xfrm>
            <a:off x="4623125" y="4277274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8" name="Google Shape;1078;p13"/>
          <p:cNvSpPr txBox="1">
            <a:spLocks noGrp="1"/>
          </p:cNvSpPr>
          <p:nvPr>
            <p:ph type="title" idx="19" hasCustomPrompt="1"/>
          </p:nvPr>
        </p:nvSpPr>
        <p:spPr>
          <a:xfrm>
            <a:off x="3650125" y="4018815"/>
            <a:ext cx="8673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9" name="Google Shape;1079;p13"/>
          <p:cNvSpPr txBox="1">
            <a:spLocks noGrp="1"/>
          </p:cNvSpPr>
          <p:nvPr>
            <p:ph type="ctrTitle" idx="20"/>
          </p:nvPr>
        </p:nvSpPr>
        <p:spPr>
          <a:xfrm>
            <a:off x="4623125" y="4026648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grpSp>
        <p:nvGrpSpPr>
          <p:cNvPr id="1080" name="Google Shape;1080;p13"/>
          <p:cNvGrpSpPr/>
          <p:nvPr/>
        </p:nvGrpSpPr>
        <p:grpSpPr>
          <a:xfrm rot="10138916" flipH="1">
            <a:off x="-680800" y="-173303"/>
            <a:ext cx="1870257" cy="1846921"/>
            <a:chOff x="4045425" y="3839900"/>
            <a:chExt cx="559025" cy="552050"/>
          </a:xfrm>
        </p:grpSpPr>
        <p:sp>
          <p:nvSpPr>
            <p:cNvPr id="1081" name="Google Shape;1081;p13"/>
            <p:cNvSpPr/>
            <p:nvPr/>
          </p:nvSpPr>
          <p:spPr>
            <a:xfrm>
              <a:off x="4302300" y="3839900"/>
              <a:ext cx="67900" cy="274150"/>
            </a:xfrm>
            <a:custGeom>
              <a:avLst/>
              <a:gdLst/>
              <a:ahLst/>
              <a:cxnLst/>
              <a:rect l="l" t="t" r="r" b="b"/>
              <a:pathLst>
                <a:path w="2716" h="10966" extrusionOk="0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4142475" y="3927100"/>
              <a:ext cx="196475" cy="194400"/>
            </a:xfrm>
            <a:custGeom>
              <a:avLst/>
              <a:gdLst/>
              <a:ahLst/>
              <a:cxnLst/>
              <a:rect l="l" t="t" r="r" b="b"/>
              <a:pathLst>
                <a:path w="7859" h="7776" extrusionOk="0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4360050" y="3883050"/>
              <a:ext cx="113450" cy="228325"/>
            </a:xfrm>
            <a:custGeom>
              <a:avLst/>
              <a:gdLst/>
              <a:ahLst/>
              <a:cxnLst/>
              <a:rect l="l" t="t" r="r" b="b"/>
              <a:pathLst>
                <a:path w="4538" h="9133" extrusionOk="0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4362450" y="4017875"/>
              <a:ext cx="235150" cy="128325"/>
            </a:xfrm>
            <a:custGeom>
              <a:avLst/>
              <a:gdLst/>
              <a:ahLst/>
              <a:cxnLst/>
              <a:rect l="l" t="t" r="r" b="b"/>
              <a:pathLst>
                <a:path w="9406" h="5133" extrusionOk="0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4366000" y="4165700"/>
              <a:ext cx="238450" cy="53125"/>
            </a:xfrm>
            <a:custGeom>
              <a:avLst/>
              <a:gdLst/>
              <a:ahLst/>
              <a:cxnLst/>
              <a:rect l="l" t="t" r="r" b="b"/>
              <a:pathLst>
                <a:path w="9538" h="2125" extrusionOk="0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4360050" y="4217900"/>
              <a:ext cx="183375" cy="94975"/>
            </a:xfrm>
            <a:custGeom>
              <a:avLst/>
              <a:gdLst/>
              <a:ahLst/>
              <a:cxnLst/>
              <a:rect l="l" t="t" r="r" b="b"/>
              <a:pathLst>
                <a:path w="7335" h="3799" extrusionOk="0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4045425" y="4084900"/>
              <a:ext cx="293525" cy="61250"/>
            </a:xfrm>
            <a:custGeom>
              <a:avLst/>
              <a:gdLst/>
              <a:ahLst/>
              <a:cxnLst/>
              <a:rect l="l" t="t" r="r" b="b"/>
              <a:pathLst>
                <a:path w="11741" h="2450" extrusionOk="0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4068950" y="4163625"/>
              <a:ext cx="261075" cy="57450"/>
            </a:xfrm>
            <a:custGeom>
              <a:avLst/>
              <a:gdLst/>
              <a:ahLst/>
              <a:cxnLst/>
              <a:rect l="l" t="t" r="r" b="b"/>
              <a:pathLst>
                <a:path w="10443" h="2298" extrusionOk="0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4152900" y="4210775"/>
              <a:ext cx="175625" cy="118175"/>
            </a:xfrm>
            <a:custGeom>
              <a:avLst/>
              <a:gdLst/>
              <a:ahLst/>
              <a:cxnLst/>
              <a:rect l="l" t="t" r="r" b="b"/>
              <a:pathLst>
                <a:path w="7025" h="4727" extrusionOk="0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4177000" y="3962400"/>
              <a:ext cx="329100" cy="429550"/>
            </a:xfrm>
            <a:custGeom>
              <a:avLst/>
              <a:gdLst/>
              <a:ahLst/>
              <a:cxnLst/>
              <a:rect l="l" t="t" r="r" b="b"/>
              <a:pathLst>
                <a:path w="13164" h="17182" extrusionOk="0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1091;p13"/>
          <p:cNvGrpSpPr/>
          <p:nvPr/>
        </p:nvGrpSpPr>
        <p:grpSpPr>
          <a:xfrm rot="7291453">
            <a:off x="363914" y="-648317"/>
            <a:ext cx="803593" cy="1838199"/>
            <a:chOff x="5067575" y="3176425"/>
            <a:chExt cx="473000" cy="1081975"/>
          </a:xfrm>
        </p:grpSpPr>
        <p:sp>
          <p:nvSpPr>
            <p:cNvPr id="1092" name="Google Shape;1092;p13"/>
            <p:cNvSpPr/>
            <p:nvPr/>
          </p:nvSpPr>
          <p:spPr>
            <a:xfrm>
              <a:off x="5067875" y="3176425"/>
              <a:ext cx="472700" cy="964425"/>
            </a:xfrm>
            <a:custGeom>
              <a:avLst/>
              <a:gdLst/>
              <a:ahLst/>
              <a:cxnLst/>
              <a:rect l="l" t="t" r="r" b="b"/>
              <a:pathLst>
                <a:path w="18908" h="38577" extrusionOk="0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5067575" y="3176425"/>
              <a:ext cx="403350" cy="964425"/>
            </a:xfrm>
            <a:custGeom>
              <a:avLst/>
              <a:gdLst/>
              <a:ahLst/>
              <a:cxnLst/>
              <a:rect l="l" t="t" r="r" b="b"/>
              <a:pathLst>
                <a:path w="16134" h="38577" extrusionOk="0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5249150" y="3221450"/>
              <a:ext cx="178150" cy="1036950"/>
            </a:xfrm>
            <a:custGeom>
              <a:avLst/>
              <a:gdLst/>
              <a:ahLst/>
              <a:cxnLst/>
              <a:rect l="l" t="t" r="r" b="b"/>
              <a:pathLst>
                <a:path w="7126" h="41478" extrusionOk="0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5111350" y="3176425"/>
              <a:ext cx="404525" cy="893625"/>
            </a:xfrm>
            <a:custGeom>
              <a:avLst/>
              <a:gdLst/>
              <a:ahLst/>
              <a:cxnLst/>
              <a:rect l="l" t="t" r="r" b="b"/>
              <a:pathLst>
                <a:path w="16181" h="35745" extrusionOk="0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96" name="Google Shape;1096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522925" y="239448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568900" y="-441751"/>
            <a:ext cx="3563750" cy="31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3"/>
          <p:cNvSpPr txBox="1">
            <a:spLocks noGrp="1"/>
          </p:cNvSpPr>
          <p:nvPr>
            <p:ph type="title" idx="21"/>
          </p:nvPr>
        </p:nvSpPr>
        <p:spPr>
          <a:xfrm>
            <a:off x="720000" y="1640975"/>
            <a:ext cx="2499600" cy="18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17"/>
          <p:cNvGrpSpPr/>
          <p:nvPr/>
        </p:nvGrpSpPr>
        <p:grpSpPr>
          <a:xfrm rot="-1126758">
            <a:off x="8219740" y="3807370"/>
            <a:ext cx="1526569" cy="1507522"/>
            <a:chOff x="4045425" y="3839900"/>
            <a:chExt cx="559025" cy="552050"/>
          </a:xfrm>
        </p:grpSpPr>
        <p:sp>
          <p:nvSpPr>
            <p:cNvPr id="1539" name="Google Shape;1539;p17"/>
            <p:cNvSpPr/>
            <p:nvPr/>
          </p:nvSpPr>
          <p:spPr>
            <a:xfrm>
              <a:off x="4302300" y="3839900"/>
              <a:ext cx="67900" cy="274150"/>
            </a:xfrm>
            <a:custGeom>
              <a:avLst/>
              <a:gdLst/>
              <a:ahLst/>
              <a:cxnLst/>
              <a:rect l="l" t="t" r="r" b="b"/>
              <a:pathLst>
                <a:path w="2716" h="10966" extrusionOk="0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4142475" y="3927100"/>
              <a:ext cx="196475" cy="194400"/>
            </a:xfrm>
            <a:custGeom>
              <a:avLst/>
              <a:gdLst/>
              <a:ahLst/>
              <a:cxnLst/>
              <a:rect l="l" t="t" r="r" b="b"/>
              <a:pathLst>
                <a:path w="7859" h="7776" extrusionOk="0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4360050" y="3883050"/>
              <a:ext cx="113450" cy="228325"/>
            </a:xfrm>
            <a:custGeom>
              <a:avLst/>
              <a:gdLst/>
              <a:ahLst/>
              <a:cxnLst/>
              <a:rect l="l" t="t" r="r" b="b"/>
              <a:pathLst>
                <a:path w="4538" h="9133" extrusionOk="0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7"/>
            <p:cNvSpPr/>
            <p:nvPr/>
          </p:nvSpPr>
          <p:spPr>
            <a:xfrm>
              <a:off x="4362450" y="4017875"/>
              <a:ext cx="235150" cy="128325"/>
            </a:xfrm>
            <a:custGeom>
              <a:avLst/>
              <a:gdLst/>
              <a:ahLst/>
              <a:cxnLst/>
              <a:rect l="l" t="t" r="r" b="b"/>
              <a:pathLst>
                <a:path w="9406" h="5133" extrusionOk="0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7"/>
            <p:cNvSpPr/>
            <p:nvPr/>
          </p:nvSpPr>
          <p:spPr>
            <a:xfrm>
              <a:off x="4366000" y="4165700"/>
              <a:ext cx="238450" cy="53125"/>
            </a:xfrm>
            <a:custGeom>
              <a:avLst/>
              <a:gdLst/>
              <a:ahLst/>
              <a:cxnLst/>
              <a:rect l="l" t="t" r="r" b="b"/>
              <a:pathLst>
                <a:path w="9538" h="2125" extrusionOk="0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7"/>
            <p:cNvSpPr/>
            <p:nvPr/>
          </p:nvSpPr>
          <p:spPr>
            <a:xfrm>
              <a:off x="4360050" y="4217900"/>
              <a:ext cx="183375" cy="94975"/>
            </a:xfrm>
            <a:custGeom>
              <a:avLst/>
              <a:gdLst/>
              <a:ahLst/>
              <a:cxnLst/>
              <a:rect l="l" t="t" r="r" b="b"/>
              <a:pathLst>
                <a:path w="7335" h="3799" extrusionOk="0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7"/>
            <p:cNvSpPr/>
            <p:nvPr/>
          </p:nvSpPr>
          <p:spPr>
            <a:xfrm>
              <a:off x="4045425" y="4084900"/>
              <a:ext cx="293525" cy="61250"/>
            </a:xfrm>
            <a:custGeom>
              <a:avLst/>
              <a:gdLst/>
              <a:ahLst/>
              <a:cxnLst/>
              <a:rect l="l" t="t" r="r" b="b"/>
              <a:pathLst>
                <a:path w="11741" h="2450" extrusionOk="0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7"/>
            <p:cNvSpPr/>
            <p:nvPr/>
          </p:nvSpPr>
          <p:spPr>
            <a:xfrm>
              <a:off x="4068950" y="4163625"/>
              <a:ext cx="261075" cy="57450"/>
            </a:xfrm>
            <a:custGeom>
              <a:avLst/>
              <a:gdLst/>
              <a:ahLst/>
              <a:cxnLst/>
              <a:rect l="l" t="t" r="r" b="b"/>
              <a:pathLst>
                <a:path w="10443" h="2298" extrusionOk="0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7"/>
            <p:cNvSpPr/>
            <p:nvPr/>
          </p:nvSpPr>
          <p:spPr>
            <a:xfrm>
              <a:off x="4152900" y="4210775"/>
              <a:ext cx="175625" cy="118175"/>
            </a:xfrm>
            <a:custGeom>
              <a:avLst/>
              <a:gdLst/>
              <a:ahLst/>
              <a:cxnLst/>
              <a:rect l="l" t="t" r="r" b="b"/>
              <a:pathLst>
                <a:path w="7025" h="4727" extrusionOk="0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7"/>
            <p:cNvSpPr/>
            <p:nvPr/>
          </p:nvSpPr>
          <p:spPr>
            <a:xfrm>
              <a:off x="4177000" y="3962400"/>
              <a:ext cx="329100" cy="429550"/>
            </a:xfrm>
            <a:custGeom>
              <a:avLst/>
              <a:gdLst/>
              <a:ahLst/>
              <a:cxnLst/>
              <a:rect l="l" t="t" r="r" b="b"/>
              <a:pathLst>
                <a:path w="13164" h="17182" extrusionOk="0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9" name="Google Shape;1549;p17"/>
          <p:cNvGrpSpPr/>
          <p:nvPr/>
        </p:nvGrpSpPr>
        <p:grpSpPr>
          <a:xfrm rot="-2416688" flipH="1">
            <a:off x="8135922" y="4061554"/>
            <a:ext cx="933971" cy="1508171"/>
            <a:chOff x="3377800" y="4037825"/>
            <a:chExt cx="342025" cy="552300"/>
          </a:xfrm>
        </p:grpSpPr>
        <p:sp>
          <p:nvSpPr>
            <p:cNvPr id="1550" name="Google Shape;1550;p17"/>
            <p:cNvSpPr/>
            <p:nvPr/>
          </p:nvSpPr>
          <p:spPr>
            <a:xfrm>
              <a:off x="3377800" y="4038125"/>
              <a:ext cx="342025" cy="468300"/>
            </a:xfrm>
            <a:custGeom>
              <a:avLst/>
              <a:gdLst/>
              <a:ahLst/>
              <a:cxnLst/>
              <a:rect l="l" t="t" r="r" b="b"/>
              <a:pathLst>
                <a:path w="13681" h="18732" extrusionOk="0">
                  <a:moveTo>
                    <a:pt x="9894" y="1"/>
                  </a:moveTo>
                  <a:cubicBezTo>
                    <a:pt x="8477" y="667"/>
                    <a:pt x="7144" y="1513"/>
                    <a:pt x="5929" y="2501"/>
                  </a:cubicBezTo>
                  <a:cubicBezTo>
                    <a:pt x="5441" y="2894"/>
                    <a:pt x="5167" y="3489"/>
                    <a:pt x="5191" y="4108"/>
                  </a:cubicBezTo>
                  <a:lnTo>
                    <a:pt x="5191" y="4120"/>
                  </a:lnTo>
                  <a:cubicBezTo>
                    <a:pt x="5251" y="5466"/>
                    <a:pt x="5715" y="5811"/>
                    <a:pt x="5429" y="6442"/>
                  </a:cubicBezTo>
                  <a:cubicBezTo>
                    <a:pt x="5348" y="6630"/>
                    <a:pt x="5259" y="6706"/>
                    <a:pt x="5176" y="6706"/>
                  </a:cubicBezTo>
                  <a:cubicBezTo>
                    <a:pt x="4981" y="6706"/>
                    <a:pt x="4820" y="6282"/>
                    <a:pt x="4870" y="5906"/>
                  </a:cubicBezTo>
                  <a:cubicBezTo>
                    <a:pt x="4953" y="5370"/>
                    <a:pt x="5036" y="5358"/>
                    <a:pt x="4894" y="4692"/>
                  </a:cubicBezTo>
                  <a:cubicBezTo>
                    <a:pt x="4798" y="4311"/>
                    <a:pt x="4751" y="3942"/>
                    <a:pt x="4739" y="3561"/>
                  </a:cubicBezTo>
                  <a:cubicBezTo>
                    <a:pt x="4132" y="4156"/>
                    <a:pt x="3560" y="4811"/>
                    <a:pt x="3072" y="5525"/>
                  </a:cubicBezTo>
                  <a:cubicBezTo>
                    <a:pt x="2893" y="5775"/>
                    <a:pt x="2715" y="6037"/>
                    <a:pt x="2548" y="6299"/>
                  </a:cubicBezTo>
                  <a:cubicBezTo>
                    <a:pt x="2227" y="6811"/>
                    <a:pt x="2096" y="7430"/>
                    <a:pt x="2191" y="8037"/>
                  </a:cubicBezTo>
                  <a:lnTo>
                    <a:pt x="2191" y="8049"/>
                  </a:lnTo>
                  <a:cubicBezTo>
                    <a:pt x="2393" y="9335"/>
                    <a:pt x="2643" y="9645"/>
                    <a:pt x="3084" y="10180"/>
                  </a:cubicBezTo>
                  <a:cubicBezTo>
                    <a:pt x="3429" y="10597"/>
                    <a:pt x="3632" y="10740"/>
                    <a:pt x="3715" y="11109"/>
                  </a:cubicBezTo>
                  <a:cubicBezTo>
                    <a:pt x="3758" y="11286"/>
                    <a:pt x="3653" y="11373"/>
                    <a:pt x="3491" y="11373"/>
                  </a:cubicBezTo>
                  <a:cubicBezTo>
                    <a:pt x="3337" y="11373"/>
                    <a:pt x="3132" y="11295"/>
                    <a:pt x="2953" y="11145"/>
                  </a:cubicBezTo>
                  <a:cubicBezTo>
                    <a:pt x="2631" y="10895"/>
                    <a:pt x="2524" y="10335"/>
                    <a:pt x="2215" y="9895"/>
                  </a:cubicBezTo>
                  <a:cubicBezTo>
                    <a:pt x="1941" y="9514"/>
                    <a:pt x="1631" y="8978"/>
                    <a:pt x="1643" y="7859"/>
                  </a:cubicBezTo>
                  <a:lnTo>
                    <a:pt x="1643" y="7859"/>
                  </a:lnTo>
                  <a:cubicBezTo>
                    <a:pt x="1000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65" y="14598"/>
                  </a:cubicBezTo>
                  <a:cubicBezTo>
                    <a:pt x="3060" y="14800"/>
                    <a:pt x="3191" y="15121"/>
                    <a:pt x="2893" y="15431"/>
                  </a:cubicBezTo>
                  <a:cubicBezTo>
                    <a:pt x="2814" y="15511"/>
                    <a:pt x="2742" y="15544"/>
                    <a:pt x="2672" y="15544"/>
                  </a:cubicBezTo>
                  <a:cubicBezTo>
                    <a:pt x="2479" y="15544"/>
                    <a:pt x="2300" y="15291"/>
                    <a:pt x="2012" y="15038"/>
                  </a:cubicBezTo>
                  <a:cubicBezTo>
                    <a:pt x="1619" y="14681"/>
                    <a:pt x="1238" y="14657"/>
                    <a:pt x="631" y="14086"/>
                  </a:cubicBezTo>
                  <a:cubicBezTo>
                    <a:pt x="393" y="13824"/>
                    <a:pt x="191" y="13538"/>
                    <a:pt x="36" y="13228"/>
                  </a:cubicBezTo>
                  <a:lnTo>
                    <a:pt x="36" y="13228"/>
                  </a:lnTo>
                  <a:cubicBezTo>
                    <a:pt x="0" y="14419"/>
                    <a:pt x="250" y="15491"/>
                    <a:pt x="905" y="16288"/>
                  </a:cubicBezTo>
                  <a:cubicBezTo>
                    <a:pt x="1822" y="17421"/>
                    <a:pt x="2983" y="17644"/>
                    <a:pt x="3756" y="17644"/>
                  </a:cubicBezTo>
                  <a:cubicBezTo>
                    <a:pt x="4258" y="17644"/>
                    <a:pt x="4596" y="17550"/>
                    <a:pt x="4596" y="17550"/>
                  </a:cubicBezTo>
                  <a:cubicBezTo>
                    <a:pt x="4596" y="17550"/>
                    <a:pt x="6045" y="18732"/>
                    <a:pt x="8091" y="18732"/>
                  </a:cubicBezTo>
                  <a:cubicBezTo>
                    <a:pt x="9000" y="18732"/>
                    <a:pt x="10027" y="18498"/>
                    <a:pt x="11097" y="17824"/>
                  </a:cubicBezTo>
                  <a:cubicBezTo>
                    <a:pt x="11621" y="17491"/>
                    <a:pt x="12085" y="17074"/>
                    <a:pt x="12466" y="16586"/>
                  </a:cubicBezTo>
                  <a:lnTo>
                    <a:pt x="12466" y="16586"/>
                  </a:lnTo>
                  <a:cubicBezTo>
                    <a:pt x="11383" y="16907"/>
                    <a:pt x="8954" y="16776"/>
                    <a:pt x="8061" y="16884"/>
                  </a:cubicBezTo>
                  <a:cubicBezTo>
                    <a:pt x="7549" y="16952"/>
                    <a:pt x="7284" y="17016"/>
                    <a:pt x="7079" y="17016"/>
                  </a:cubicBezTo>
                  <a:cubicBezTo>
                    <a:pt x="6926" y="17016"/>
                    <a:pt x="6807" y="16980"/>
                    <a:pt x="6644" y="16884"/>
                  </a:cubicBezTo>
                  <a:cubicBezTo>
                    <a:pt x="6263" y="16669"/>
                    <a:pt x="6489" y="16110"/>
                    <a:pt x="6941" y="16026"/>
                  </a:cubicBezTo>
                  <a:cubicBezTo>
                    <a:pt x="6966" y="16021"/>
                    <a:pt x="6995" y="16018"/>
                    <a:pt x="7028" y="16018"/>
                  </a:cubicBezTo>
                  <a:cubicBezTo>
                    <a:pt x="7437" y="16018"/>
                    <a:pt x="8460" y="16400"/>
                    <a:pt x="9910" y="16400"/>
                  </a:cubicBezTo>
                  <a:cubicBezTo>
                    <a:pt x="10415" y="16400"/>
                    <a:pt x="10972" y="16354"/>
                    <a:pt x="11573" y="16229"/>
                  </a:cubicBezTo>
                  <a:lnTo>
                    <a:pt x="11585" y="16229"/>
                  </a:lnTo>
                  <a:cubicBezTo>
                    <a:pt x="12549" y="16026"/>
                    <a:pt x="13288" y="15252"/>
                    <a:pt x="13466" y="14288"/>
                  </a:cubicBezTo>
                  <a:cubicBezTo>
                    <a:pt x="13680" y="13109"/>
                    <a:pt x="13597" y="11776"/>
                    <a:pt x="13311" y="10347"/>
                  </a:cubicBezTo>
                  <a:cubicBezTo>
                    <a:pt x="12883" y="10990"/>
                    <a:pt x="12359" y="11550"/>
                    <a:pt x="11752" y="12026"/>
                  </a:cubicBezTo>
                  <a:cubicBezTo>
                    <a:pt x="11163" y="12488"/>
                    <a:pt x="10479" y="12595"/>
                    <a:pt x="9840" y="12595"/>
                  </a:cubicBezTo>
                  <a:cubicBezTo>
                    <a:pt x="9295" y="12595"/>
                    <a:pt x="8782" y="12518"/>
                    <a:pt x="8389" y="12518"/>
                  </a:cubicBezTo>
                  <a:cubicBezTo>
                    <a:pt x="8282" y="12518"/>
                    <a:pt x="8184" y="12523"/>
                    <a:pt x="8096" y="12538"/>
                  </a:cubicBezTo>
                  <a:cubicBezTo>
                    <a:pt x="7592" y="12614"/>
                    <a:pt x="7196" y="12926"/>
                    <a:pt x="6983" y="12926"/>
                  </a:cubicBezTo>
                  <a:cubicBezTo>
                    <a:pt x="6864" y="12926"/>
                    <a:pt x="6802" y="12828"/>
                    <a:pt x="6811" y="12538"/>
                  </a:cubicBezTo>
                  <a:cubicBezTo>
                    <a:pt x="6829" y="11907"/>
                    <a:pt x="7352" y="11684"/>
                    <a:pt x="8219" y="11684"/>
                  </a:cubicBezTo>
                  <a:cubicBezTo>
                    <a:pt x="8481" y="11684"/>
                    <a:pt x="8775" y="11704"/>
                    <a:pt x="9097" y="11740"/>
                  </a:cubicBezTo>
                  <a:cubicBezTo>
                    <a:pt x="9285" y="11761"/>
                    <a:pt x="9469" y="11772"/>
                    <a:pt x="9651" y="11772"/>
                  </a:cubicBezTo>
                  <a:cubicBezTo>
                    <a:pt x="10802" y="11772"/>
                    <a:pt x="11823" y="11324"/>
                    <a:pt x="12728" y="10121"/>
                  </a:cubicBezTo>
                  <a:cubicBezTo>
                    <a:pt x="12990" y="9764"/>
                    <a:pt x="13085" y="9299"/>
                    <a:pt x="12966" y="8859"/>
                  </a:cubicBezTo>
                  <a:cubicBezTo>
                    <a:pt x="12907" y="8621"/>
                    <a:pt x="12835" y="8383"/>
                    <a:pt x="12764" y="8144"/>
                  </a:cubicBezTo>
                  <a:cubicBezTo>
                    <a:pt x="12478" y="7156"/>
                    <a:pt x="12168" y="6192"/>
                    <a:pt x="11871" y="5299"/>
                  </a:cubicBezTo>
                  <a:cubicBezTo>
                    <a:pt x="11561" y="5727"/>
                    <a:pt x="11061" y="5894"/>
                    <a:pt x="10442" y="6370"/>
                  </a:cubicBezTo>
                  <a:cubicBezTo>
                    <a:pt x="9620" y="7001"/>
                    <a:pt x="9811" y="7299"/>
                    <a:pt x="9358" y="7597"/>
                  </a:cubicBezTo>
                  <a:cubicBezTo>
                    <a:pt x="9234" y="7679"/>
                    <a:pt x="9126" y="7718"/>
                    <a:pt x="9041" y="7718"/>
                  </a:cubicBezTo>
                  <a:cubicBezTo>
                    <a:pt x="8816" y="7718"/>
                    <a:pt x="8742" y="7445"/>
                    <a:pt x="8906" y="6954"/>
                  </a:cubicBezTo>
                  <a:cubicBezTo>
                    <a:pt x="9132" y="6275"/>
                    <a:pt x="9989" y="6478"/>
                    <a:pt x="10775" y="5287"/>
                  </a:cubicBezTo>
                  <a:cubicBezTo>
                    <a:pt x="11073" y="4823"/>
                    <a:pt x="11263" y="4299"/>
                    <a:pt x="11335" y="3751"/>
                  </a:cubicBezTo>
                  <a:cubicBezTo>
                    <a:pt x="10537" y="1513"/>
                    <a:pt x="9894" y="1"/>
                    <a:pt x="9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7"/>
            <p:cNvSpPr/>
            <p:nvPr/>
          </p:nvSpPr>
          <p:spPr>
            <a:xfrm>
              <a:off x="3377800" y="4037825"/>
              <a:ext cx="247675" cy="441175"/>
            </a:xfrm>
            <a:custGeom>
              <a:avLst/>
              <a:gdLst/>
              <a:ahLst/>
              <a:cxnLst/>
              <a:rect l="l" t="t" r="r" b="b"/>
              <a:pathLst>
                <a:path w="9907" h="17647" extrusionOk="0">
                  <a:moveTo>
                    <a:pt x="9906" y="1"/>
                  </a:moveTo>
                  <a:lnTo>
                    <a:pt x="9906" y="1"/>
                  </a:lnTo>
                  <a:cubicBezTo>
                    <a:pt x="8477" y="667"/>
                    <a:pt x="7144" y="1513"/>
                    <a:pt x="5929" y="2501"/>
                  </a:cubicBezTo>
                  <a:cubicBezTo>
                    <a:pt x="5453" y="2894"/>
                    <a:pt x="5179" y="3489"/>
                    <a:pt x="5203" y="4108"/>
                  </a:cubicBezTo>
                  <a:lnTo>
                    <a:pt x="5203" y="4120"/>
                  </a:lnTo>
                  <a:cubicBezTo>
                    <a:pt x="5251" y="5466"/>
                    <a:pt x="5727" y="5811"/>
                    <a:pt x="5441" y="6442"/>
                  </a:cubicBezTo>
                  <a:cubicBezTo>
                    <a:pt x="5360" y="6630"/>
                    <a:pt x="5271" y="6706"/>
                    <a:pt x="5188" y="6706"/>
                  </a:cubicBezTo>
                  <a:cubicBezTo>
                    <a:pt x="4993" y="6706"/>
                    <a:pt x="4832" y="6282"/>
                    <a:pt x="4882" y="5906"/>
                  </a:cubicBezTo>
                  <a:cubicBezTo>
                    <a:pt x="4953" y="5370"/>
                    <a:pt x="5048" y="5358"/>
                    <a:pt x="4906" y="4692"/>
                  </a:cubicBezTo>
                  <a:cubicBezTo>
                    <a:pt x="4810" y="4311"/>
                    <a:pt x="4763" y="3942"/>
                    <a:pt x="4751" y="3561"/>
                  </a:cubicBezTo>
                  <a:cubicBezTo>
                    <a:pt x="4132" y="4156"/>
                    <a:pt x="3572" y="4811"/>
                    <a:pt x="3072" y="5525"/>
                  </a:cubicBezTo>
                  <a:cubicBezTo>
                    <a:pt x="2893" y="5775"/>
                    <a:pt x="2727" y="6037"/>
                    <a:pt x="2560" y="6299"/>
                  </a:cubicBezTo>
                  <a:cubicBezTo>
                    <a:pt x="2227" y="6811"/>
                    <a:pt x="2096" y="7430"/>
                    <a:pt x="2203" y="8037"/>
                  </a:cubicBezTo>
                  <a:lnTo>
                    <a:pt x="2203" y="8049"/>
                  </a:lnTo>
                  <a:cubicBezTo>
                    <a:pt x="2405" y="9335"/>
                    <a:pt x="2655" y="9645"/>
                    <a:pt x="3096" y="10180"/>
                  </a:cubicBezTo>
                  <a:cubicBezTo>
                    <a:pt x="3441" y="10597"/>
                    <a:pt x="3643" y="10740"/>
                    <a:pt x="3727" y="11109"/>
                  </a:cubicBezTo>
                  <a:cubicBezTo>
                    <a:pt x="3763" y="11287"/>
                    <a:pt x="3659" y="11373"/>
                    <a:pt x="3498" y="11373"/>
                  </a:cubicBezTo>
                  <a:cubicBezTo>
                    <a:pt x="3346" y="11373"/>
                    <a:pt x="3144" y="11295"/>
                    <a:pt x="2965" y="11145"/>
                  </a:cubicBezTo>
                  <a:cubicBezTo>
                    <a:pt x="2643" y="10895"/>
                    <a:pt x="2536" y="10335"/>
                    <a:pt x="2215" y="9895"/>
                  </a:cubicBezTo>
                  <a:cubicBezTo>
                    <a:pt x="1953" y="9514"/>
                    <a:pt x="1643" y="8978"/>
                    <a:pt x="1655" y="7859"/>
                  </a:cubicBezTo>
                  <a:lnTo>
                    <a:pt x="1655" y="7859"/>
                  </a:lnTo>
                  <a:cubicBezTo>
                    <a:pt x="1012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77" y="14598"/>
                  </a:cubicBezTo>
                  <a:cubicBezTo>
                    <a:pt x="3072" y="14800"/>
                    <a:pt x="3203" y="15122"/>
                    <a:pt x="2905" y="15431"/>
                  </a:cubicBezTo>
                  <a:cubicBezTo>
                    <a:pt x="2826" y="15511"/>
                    <a:pt x="2754" y="15544"/>
                    <a:pt x="2684" y="15544"/>
                  </a:cubicBezTo>
                  <a:cubicBezTo>
                    <a:pt x="2491" y="15544"/>
                    <a:pt x="2312" y="15291"/>
                    <a:pt x="2024" y="15038"/>
                  </a:cubicBezTo>
                  <a:cubicBezTo>
                    <a:pt x="1631" y="14681"/>
                    <a:pt x="1250" y="14657"/>
                    <a:pt x="643" y="14086"/>
                  </a:cubicBezTo>
                  <a:cubicBezTo>
                    <a:pt x="393" y="13824"/>
                    <a:pt x="191" y="13538"/>
                    <a:pt x="48" y="13228"/>
                  </a:cubicBezTo>
                  <a:lnTo>
                    <a:pt x="48" y="13228"/>
                  </a:lnTo>
                  <a:cubicBezTo>
                    <a:pt x="0" y="14419"/>
                    <a:pt x="262" y="15491"/>
                    <a:pt x="905" y="16288"/>
                  </a:cubicBezTo>
                  <a:cubicBezTo>
                    <a:pt x="1602" y="17147"/>
                    <a:pt x="2643" y="17646"/>
                    <a:pt x="3735" y="17646"/>
                  </a:cubicBezTo>
                  <a:cubicBezTo>
                    <a:pt x="3930" y="17646"/>
                    <a:pt x="4126" y="17630"/>
                    <a:pt x="4322" y="17598"/>
                  </a:cubicBezTo>
                  <a:cubicBezTo>
                    <a:pt x="3715" y="8121"/>
                    <a:pt x="9906" y="1"/>
                    <a:pt x="9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7"/>
            <p:cNvSpPr/>
            <p:nvPr/>
          </p:nvSpPr>
          <p:spPr>
            <a:xfrm>
              <a:off x="3474525" y="4140925"/>
              <a:ext cx="92325" cy="449200"/>
            </a:xfrm>
            <a:custGeom>
              <a:avLst/>
              <a:gdLst/>
              <a:ahLst/>
              <a:cxnLst/>
              <a:rect l="l" t="t" r="r" b="b"/>
              <a:pathLst>
                <a:path w="3693" h="17968" extrusionOk="0">
                  <a:moveTo>
                    <a:pt x="3609" y="0"/>
                  </a:moveTo>
                  <a:cubicBezTo>
                    <a:pt x="3590" y="0"/>
                    <a:pt x="3572" y="10"/>
                    <a:pt x="3561" y="32"/>
                  </a:cubicBezTo>
                  <a:cubicBezTo>
                    <a:pt x="2084" y="2901"/>
                    <a:pt x="822" y="5914"/>
                    <a:pt x="310" y="9128"/>
                  </a:cubicBezTo>
                  <a:cubicBezTo>
                    <a:pt x="60" y="10617"/>
                    <a:pt x="1" y="12129"/>
                    <a:pt x="120" y="13641"/>
                  </a:cubicBezTo>
                  <a:cubicBezTo>
                    <a:pt x="179" y="14379"/>
                    <a:pt x="298" y="15117"/>
                    <a:pt x="453" y="15855"/>
                  </a:cubicBezTo>
                  <a:cubicBezTo>
                    <a:pt x="608" y="16534"/>
                    <a:pt x="739" y="17320"/>
                    <a:pt x="1179" y="17879"/>
                  </a:cubicBezTo>
                  <a:cubicBezTo>
                    <a:pt x="1227" y="17941"/>
                    <a:pt x="1291" y="17968"/>
                    <a:pt x="1357" y="17968"/>
                  </a:cubicBezTo>
                  <a:cubicBezTo>
                    <a:pt x="1507" y="17968"/>
                    <a:pt x="1668" y="17834"/>
                    <a:pt x="1668" y="17677"/>
                  </a:cubicBezTo>
                  <a:cubicBezTo>
                    <a:pt x="1656" y="17034"/>
                    <a:pt x="1346" y="16403"/>
                    <a:pt x="1203" y="15784"/>
                  </a:cubicBezTo>
                  <a:cubicBezTo>
                    <a:pt x="1025" y="15034"/>
                    <a:pt x="906" y="14272"/>
                    <a:pt x="834" y="13498"/>
                  </a:cubicBezTo>
                  <a:cubicBezTo>
                    <a:pt x="703" y="11998"/>
                    <a:pt x="751" y="10486"/>
                    <a:pt x="953" y="8985"/>
                  </a:cubicBezTo>
                  <a:cubicBezTo>
                    <a:pt x="1370" y="5902"/>
                    <a:pt x="2406" y="2925"/>
                    <a:pt x="3668" y="103"/>
                  </a:cubicBezTo>
                  <a:cubicBezTo>
                    <a:pt x="3692" y="46"/>
                    <a:pt x="3649" y="0"/>
                    <a:pt x="3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3" name="Google Shape;1553;p17"/>
          <p:cNvGrpSpPr/>
          <p:nvPr/>
        </p:nvGrpSpPr>
        <p:grpSpPr>
          <a:xfrm rot="-8220559" flipH="1">
            <a:off x="8502445" y="-528772"/>
            <a:ext cx="837538" cy="1916000"/>
            <a:chOff x="5067575" y="3176425"/>
            <a:chExt cx="473000" cy="1081975"/>
          </a:xfrm>
        </p:grpSpPr>
        <p:sp>
          <p:nvSpPr>
            <p:cNvPr id="1554" name="Google Shape;1554;p17"/>
            <p:cNvSpPr/>
            <p:nvPr/>
          </p:nvSpPr>
          <p:spPr>
            <a:xfrm>
              <a:off x="5067875" y="3176425"/>
              <a:ext cx="472700" cy="964425"/>
            </a:xfrm>
            <a:custGeom>
              <a:avLst/>
              <a:gdLst/>
              <a:ahLst/>
              <a:cxnLst/>
              <a:rect l="l" t="t" r="r" b="b"/>
              <a:pathLst>
                <a:path w="18908" h="38577" extrusionOk="0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7"/>
            <p:cNvSpPr/>
            <p:nvPr/>
          </p:nvSpPr>
          <p:spPr>
            <a:xfrm>
              <a:off x="5067575" y="3176425"/>
              <a:ext cx="403350" cy="964425"/>
            </a:xfrm>
            <a:custGeom>
              <a:avLst/>
              <a:gdLst/>
              <a:ahLst/>
              <a:cxnLst/>
              <a:rect l="l" t="t" r="r" b="b"/>
              <a:pathLst>
                <a:path w="16134" h="38577" extrusionOk="0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7"/>
            <p:cNvSpPr/>
            <p:nvPr/>
          </p:nvSpPr>
          <p:spPr>
            <a:xfrm>
              <a:off x="5249150" y="3221450"/>
              <a:ext cx="178150" cy="1036950"/>
            </a:xfrm>
            <a:custGeom>
              <a:avLst/>
              <a:gdLst/>
              <a:ahLst/>
              <a:cxnLst/>
              <a:rect l="l" t="t" r="r" b="b"/>
              <a:pathLst>
                <a:path w="7126" h="41478" extrusionOk="0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7"/>
            <p:cNvSpPr/>
            <p:nvPr/>
          </p:nvSpPr>
          <p:spPr>
            <a:xfrm>
              <a:off x="5111350" y="3176425"/>
              <a:ext cx="404525" cy="893625"/>
            </a:xfrm>
            <a:custGeom>
              <a:avLst/>
              <a:gdLst/>
              <a:ahLst/>
              <a:cxnLst/>
              <a:rect l="l" t="t" r="r" b="b"/>
              <a:pathLst>
                <a:path w="16181" h="35745" extrusionOk="0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8" name="Google Shape;1558;p17"/>
          <p:cNvGrpSpPr/>
          <p:nvPr/>
        </p:nvGrpSpPr>
        <p:grpSpPr>
          <a:xfrm rot="-6064755" flipH="1">
            <a:off x="8686069" y="-848028"/>
            <a:ext cx="1024212" cy="2051857"/>
            <a:chOff x="3238525" y="2739250"/>
            <a:chExt cx="1148975" cy="2301800"/>
          </a:xfrm>
        </p:grpSpPr>
        <p:sp>
          <p:nvSpPr>
            <p:cNvPr id="1559" name="Google Shape;1559;p17"/>
            <p:cNvSpPr/>
            <p:nvPr/>
          </p:nvSpPr>
          <p:spPr>
            <a:xfrm>
              <a:off x="3865425" y="4776100"/>
              <a:ext cx="63400" cy="33125"/>
            </a:xfrm>
            <a:custGeom>
              <a:avLst/>
              <a:gdLst/>
              <a:ahLst/>
              <a:cxnLst/>
              <a:rect l="l" t="t" r="r" b="b"/>
              <a:pathLst>
                <a:path w="2536" h="1325" extrusionOk="0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7"/>
            <p:cNvSpPr/>
            <p:nvPr/>
          </p:nvSpPr>
          <p:spPr>
            <a:xfrm>
              <a:off x="3852050" y="4694000"/>
              <a:ext cx="39250" cy="56825"/>
            </a:xfrm>
            <a:custGeom>
              <a:avLst/>
              <a:gdLst/>
              <a:ahLst/>
              <a:cxnLst/>
              <a:rect l="l" t="t" r="r" b="b"/>
              <a:pathLst>
                <a:path w="1570" h="2273" extrusionOk="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7"/>
            <p:cNvSpPr/>
            <p:nvPr/>
          </p:nvSpPr>
          <p:spPr>
            <a:xfrm>
              <a:off x="3924175" y="4454525"/>
              <a:ext cx="38850" cy="56750"/>
            </a:xfrm>
            <a:custGeom>
              <a:avLst/>
              <a:gdLst/>
              <a:ahLst/>
              <a:cxnLst/>
              <a:rect l="l" t="t" r="r" b="b"/>
              <a:pathLst>
                <a:path w="1554" h="2270" extrusionOk="0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7"/>
            <p:cNvSpPr/>
            <p:nvPr/>
          </p:nvSpPr>
          <p:spPr>
            <a:xfrm>
              <a:off x="4021375" y="4250725"/>
              <a:ext cx="63400" cy="33125"/>
            </a:xfrm>
            <a:custGeom>
              <a:avLst/>
              <a:gdLst/>
              <a:ahLst/>
              <a:cxnLst/>
              <a:rect l="l" t="t" r="r" b="b"/>
              <a:pathLst>
                <a:path w="2536" h="1325" extrusionOk="0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7"/>
            <p:cNvSpPr/>
            <p:nvPr/>
          </p:nvSpPr>
          <p:spPr>
            <a:xfrm>
              <a:off x="4006325" y="4168625"/>
              <a:ext cx="39250" cy="56825"/>
            </a:xfrm>
            <a:custGeom>
              <a:avLst/>
              <a:gdLst/>
              <a:ahLst/>
              <a:cxnLst/>
              <a:rect l="l" t="t" r="r" b="b"/>
              <a:pathLst>
                <a:path w="1570" h="2273" extrusionOk="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7"/>
            <p:cNvSpPr/>
            <p:nvPr/>
          </p:nvSpPr>
          <p:spPr>
            <a:xfrm>
              <a:off x="4046400" y="4152075"/>
              <a:ext cx="63400" cy="32550"/>
            </a:xfrm>
            <a:custGeom>
              <a:avLst/>
              <a:gdLst/>
              <a:ahLst/>
              <a:cxnLst/>
              <a:rect l="l" t="t" r="r" b="b"/>
              <a:pathLst>
                <a:path w="2536" h="1302" extrusionOk="0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7"/>
            <p:cNvSpPr/>
            <p:nvPr/>
          </p:nvSpPr>
          <p:spPr>
            <a:xfrm>
              <a:off x="3540200" y="4546800"/>
              <a:ext cx="45350" cy="48875"/>
            </a:xfrm>
            <a:custGeom>
              <a:avLst/>
              <a:gdLst/>
              <a:ahLst/>
              <a:cxnLst/>
              <a:rect l="l" t="t" r="r" b="b"/>
              <a:pathLst>
                <a:path w="1814" h="1955" extrusionOk="0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7"/>
            <p:cNvSpPr/>
            <p:nvPr/>
          </p:nvSpPr>
          <p:spPr>
            <a:xfrm>
              <a:off x="3465150" y="4536350"/>
              <a:ext cx="64225" cy="30600"/>
            </a:xfrm>
            <a:custGeom>
              <a:avLst/>
              <a:gdLst/>
              <a:ahLst/>
              <a:cxnLst/>
              <a:rect l="l" t="t" r="r" b="b"/>
              <a:pathLst>
                <a:path w="2569" h="1224" extrusionOk="0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7"/>
            <p:cNvSpPr/>
            <p:nvPr/>
          </p:nvSpPr>
          <p:spPr>
            <a:xfrm>
              <a:off x="3390100" y="4280575"/>
              <a:ext cx="63400" cy="31150"/>
            </a:xfrm>
            <a:custGeom>
              <a:avLst/>
              <a:gdLst/>
              <a:ahLst/>
              <a:cxnLst/>
              <a:rect l="l" t="t" r="r" b="b"/>
              <a:pathLst>
                <a:path w="2536" h="1246" extrusionOk="0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7"/>
            <p:cNvSpPr/>
            <p:nvPr/>
          </p:nvSpPr>
          <p:spPr>
            <a:xfrm>
              <a:off x="3644450" y="4762350"/>
              <a:ext cx="34200" cy="61575"/>
            </a:xfrm>
            <a:custGeom>
              <a:avLst/>
              <a:gdLst/>
              <a:ahLst/>
              <a:cxnLst/>
              <a:rect l="l" t="t" r="r" b="b"/>
              <a:pathLst>
                <a:path w="1368" h="2463" extrusionOk="0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7"/>
            <p:cNvSpPr/>
            <p:nvPr/>
          </p:nvSpPr>
          <p:spPr>
            <a:xfrm>
              <a:off x="3661125" y="4796575"/>
              <a:ext cx="35050" cy="59250"/>
            </a:xfrm>
            <a:custGeom>
              <a:avLst/>
              <a:gdLst/>
              <a:ahLst/>
              <a:cxnLst/>
              <a:rect l="l" t="t" r="r" b="b"/>
              <a:pathLst>
                <a:path w="1402" h="2370" extrusionOk="0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7"/>
            <p:cNvSpPr/>
            <p:nvPr/>
          </p:nvSpPr>
          <p:spPr>
            <a:xfrm>
              <a:off x="3869600" y="4152075"/>
              <a:ext cx="63400" cy="32725"/>
            </a:xfrm>
            <a:custGeom>
              <a:avLst/>
              <a:gdLst/>
              <a:ahLst/>
              <a:cxnLst/>
              <a:rect l="l" t="t" r="r" b="b"/>
              <a:pathLst>
                <a:path w="2536" h="1309" extrusionOk="0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7"/>
            <p:cNvSpPr/>
            <p:nvPr/>
          </p:nvSpPr>
          <p:spPr>
            <a:xfrm>
              <a:off x="3812900" y="4564275"/>
              <a:ext cx="63400" cy="33150"/>
            </a:xfrm>
            <a:custGeom>
              <a:avLst/>
              <a:gdLst/>
              <a:ahLst/>
              <a:cxnLst/>
              <a:rect l="l" t="t" r="r" b="b"/>
              <a:pathLst>
                <a:path w="2536" h="1326" extrusionOk="0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7"/>
            <p:cNvSpPr/>
            <p:nvPr/>
          </p:nvSpPr>
          <p:spPr>
            <a:xfrm>
              <a:off x="3831075" y="4084000"/>
              <a:ext cx="49400" cy="44150"/>
            </a:xfrm>
            <a:custGeom>
              <a:avLst/>
              <a:gdLst/>
              <a:ahLst/>
              <a:cxnLst/>
              <a:rect l="l" t="t" r="r" b="b"/>
              <a:pathLst>
                <a:path w="1976" h="1766" extrusionOk="0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7"/>
            <p:cNvSpPr/>
            <p:nvPr/>
          </p:nvSpPr>
          <p:spPr>
            <a:xfrm>
              <a:off x="3895200" y="3817100"/>
              <a:ext cx="46150" cy="50050"/>
            </a:xfrm>
            <a:custGeom>
              <a:avLst/>
              <a:gdLst/>
              <a:ahLst/>
              <a:cxnLst/>
              <a:rect l="l" t="t" r="r" b="b"/>
              <a:pathLst>
                <a:path w="1846" h="2002" extrusionOk="0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7"/>
            <p:cNvSpPr/>
            <p:nvPr/>
          </p:nvSpPr>
          <p:spPr>
            <a:xfrm>
              <a:off x="3756350" y="4817825"/>
              <a:ext cx="46550" cy="50025"/>
            </a:xfrm>
            <a:custGeom>
              <a:avLst/>
              <a:gdLst/>
              <a:ahLst/>
              <a:cxnLst/>
              <a:rect l="l" t="t" r="r" b="b"/>
              <a:pathLst>
                <a:path w="1862" h="2001" extrusionOk="0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7"/>
            <p:cNvSpPr/>
            <p:nvPr/>
          </p:nvSpPr>
          <p:spPr>
            <a:xfrm>
              <a:off x="3974675" y="3702100"/>
              <a:ext cx="65075" cy="30575"/>
            </a:xfrm>
            <a:custGeom>
              <a:avLst/>
              <a:gdLst/>
              <a:ahLst/>
              <a:cxnLst/>
              <a:rect l="l" t="t" r="r" b="b"/>
              <a:pathLst>
                <a:path w="2603" h="1223" extrusionOk="0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7"/>
            <p:cNvSpPr/>
            <p:nvPr/>
          </p:nvSpPr>
          <p:spPr>
            <a:xfrm>
              <a:off x="3960800" y="3593075"/>
              <a:ext cx="43100" cy="52900"/>
            </a:xfrm>
            <a:custGeom>
              <a:avLst/>
              <a:gdLst/>
              <a:ahLst/>
              <a:cxnLst/>
              <a:rect l="l" t="t" r="r" b="b"/>
              <a:pathLst>
                <a:path w="1724" h="2116" extrusionOk="0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7"/>
            <p:cNvSpPr/>
            <p:nvPr/>
          </p:nvSpPr>
          <p:spPr>
            <a:xfrm>
              <a:off x="4003875" y="3598350"/>
              <a:ext cx="63400" cy="32625"/>
            </a:xfrm>
            <a:custGeom>
              <a:avLst/>
              <a:gdLst/>
              <a:ahLst/>
              <a:cxnLst/>
              <a:rect l="l" t="t" r="r" b="b"/>
              <a:pathLst>
                <a:path w="2536" h="1305" extrusionOk="0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7"/>
            <p:cNvSpPr/>
            <p:nvPr/>
          </p:nvSpPr>
          <p:spPr>
            <a:xfrm>
              <a:off x="3715325" y="4746150"/>
              <a:ext cx="50500" cy="43325"/>
            </a:xfrm>
            <a:custGeom>
              <a:avLst/>
              <a:gdLst/>
              <a:ahLst/>
              <a:cxnLst/>
              <a:rect l="l" t="t" r="r" b="b"/>
              <a:pathLst>
                <a:path w="2020" h="1733" extrusionOk="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7"/>
            <p:cNvSpPr/>
            <p:nvPr/>
          </p:nvSpPr>
          <p:spPr>
            <a:xfrm>
              <a:off x="3632775" y="4646275"/>
              <a:ext cx="59225" cy="33700"/>
            </a:xfrm>
            <a:custGeom>
              <a:avLst/>
              <a:gdLst/>
              <a:ahLst/>
              <a:cxnLst/>
              <a:rect l="l" t="t" r="r" b="b"/>
              <a:pathLst>
                <a:path w="2369" h="1348" extrusionOk="0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7"/>
            <p:cNvSpPr/>
            <p:nvPr/>
          </p:nvSpPr>
          <p:spPr>
            <a:xfrm>
              <a:off x="3591075" y="4400125"/>
              <a:ext cx="65900" cy="31200"/>
            </a:xfrm>
            <a:custGeom>
              <a:avLst/>
              <a:gdLst/>
              <a:ahLst/>
              <a:cxnLst/>
              <a:rect l="l" t="t" r="r" b="b"/>
              <a:pathLst>
                <a:path w="2636" h="1248" extrusionOk="0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7"/>
            <p:cNvSpPr/>
            <p:nvPr/>
          </p:nvSpPr>
          <p:spPr>
            <a:xfrm>
              <a:off x="3637775" y="4178000"/>
              <a:ext cx="51200" cy="43225"/>
            </a:xfrm>
            <a:custGeom>
              <a:avLst/>
              <a:gdLst/>
              <a:ahLst/>
              <a:cxnLst/>
              <a:rect l="l" t="t" r="r" b="b"/>
              <a:pathLst>
                <a:path w="2048" h="1729" extrusionOk="0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7"/>
            <p:cNvSpPr/>
            <p:nvPr/>
          </p:nvSpPr>
          <p:spPr>
            <a:xfrm>
              <a:off x="3589250" y="4145725"/>
              <a:ext cx="49375" cy="44100"/>
            </a:xfrm>
            <a:custGeom>
              <a:avLst/>
              <a:gdLst/>
              <a:ahLst/>
              <a:cxnLst/>
              <a:rect l="l" t="t" r="r" b="b"/>
              <a:pathLst>
                <a:path w="1975" h="1764" extrusionOk="0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7"/>
            <p:cNvSpPr/>
            <p:nvPr/>
          </p:nvSpPr>
          <p:spPr>
            <a:xfrm>
              <a:off x="3632775" y="3790225"/>
              <a:ext cx="50525" cy="43225"/>
            </a:xfrm>
            <a:custGeom>
              <a:avLst/>
              <a:gdLst/>
              <a:ahLst/>
              <a:cxnLst/>
              <a:rect l="l" t="t" r="r" b="b"/>
              <a:pathLst>
                <a:path w="2021" h="1729" extrusionOk="0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7"/>
            <p:cNvSpPr/>
            <p:nvPr/>
          </p:nvSpPr>
          <p:spPr>
            <a:xfrm>
              <a:off x="3728675" y="4679200"/>
              <a:ext cx="47925" cy="45825"/>
            </a:xfrm>
            <a:custGeom>
              <a:avLst/>
              <a:gdLst/>
              <a:ahLst/>
              <a:cxnLst/>
              <a:rect l="l" t="t" r="r" b="b"/>
              <a:pathLst>
                <a:path w="1917" h="1833" extrusionOk="0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7"/>
            <p:cNvSpPr/>
            <p:nvPr/>
          </p:nvSpPr>
          <p:spPr>
            <a:xfrm>
              <a:off x="3648600" y="4535975"/>
              <a:ext cx="64250" cy="30050"/>
            </a:xfrm>
            <a:custGeom>
              <a:avLst/>
              <a:gdLst/>
              <a:ahLst/>
              <a:cxnLst/>
              <a:rect l="l" t="t" r="r" b="b"/>
              <a:pathLst>
                <a:path w="2570" h="1202" extrusionOk="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7"/>
            <p:cNvSpPr/>
            <p:nvPr/>
          </p:nvSpPr>
          <p:spPr>
            <a:xfrm>
              <a:off x="3698650" y="4327975"/>
              <a:ext cx="55650" cy="38975"/>
            </a:xfrm>
            <a:custGeom>
              <a:avLst/>
              <a:gdLst/>
              <a:ahLst/>
              <a:cxnLst/>
              <a:rect l="l" t="t" r="r" b="b"/>
              <a:pathLst>
                <a:path w="2226" h="1559" extrusionOk="0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7"/>
            <p:cNvSpPr/>
            <p:nvPr/>
          </p:nvSpPr>
          <p:spPr>
            <a:xfrm>
              <a:off x="3700325" y="4049150"/>
              <a:ext cx="63400" cy="30800"/>
            </a:xfrm>
            <a:custGeom>
              <a:avLst/>
              <a:gdLst/>
              <a:ahLst/>
              <a:cxnLst/>
              <a:rect l="l" t="t" r="r" b="b"/>
              <a:pathLst>
                <a:path w="2536" h="1232" extrusionOk="0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7"/>
            <p:cNvSpPr/>
            <p:nvPr/>
          </p:nvSpPr>
          <p:spPr>
            <a:xfrm>
              <a:off x="3747025" y="3580900"/>
              <a:ext cx="64225" cy="31200"/>
            </a:xfrm>
            <a:custGeom>
              <a:avLst/>
              <a:gdLst/>
              <a:ahLst/>
              <a:cxnLst/>
              <a:rect l="l" t="t" r="r" b="b"/>
              <a:pathLst>
                <a:path w="2569" h="1248" extrusionOk="0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7"/>
            <p:cNvSpPr/>
            <p:nvPr/>
          </p:nvSpPr>
          <p:spPr>
            <a:xfrm>
              <a:off x="3798725" y="3332800"/>
              <a:ext cx="63400" cy="30800"/>
            </a:xfrm>
            <a:custGeom>
              <a:avLst/>
              <a:gdLst/>
              <a:ahLst/>
              <a:cxnLst/>
              <a:rect l="l" t="t" r="r" b="b"/>
              <a:pathLst>
                <a:path w="2536" h="1232" extrusionOk="0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7"/>
            <p:cNvSpPr/>
            <p:nvPr/>
          </p:nvSpPr>
          <p:spPr>
            <a:xfrm>
              <a:off x="3657700" y="3898350"/>
              <a:ext cx="51800" cy="39725"/>
            </a:xfrm>
            <a:custGeom>
              <a:avLst/>
              <a:gdLst/>
              <a:ahLst/>
              <a:cxnLst/>
              <a:rect l="l" t="t" r="r" b="b"/>
              <a:pathLst>
                <a:path w="2072" h="1589" extrusionOk="0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7"/>
            <p:cNvSpPr/>
            <p:nvPr/>
          </p:nvSpPr>
          <p:spPr>
            <a:xfrm>
              <a:off x="3714800" y="3468875"/>
              <a:ext cx="52250" cy="39725"/>
            </a:xfrm>
            <a:custGeom>
              <a:avLst/>
              <a:gdLst/>
              <a:ahLst/>
              <a:cxnLst/>
              <a:rect l="l" t="t" r="r" b="b"/>
              <a:pathLst>
                <a:path w="2090" h="1589" extrusionOk="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7"/>
            <p:cNvSpPr/>
            <p:nvPr/>
          </p:nvSpPr>
          <p:spPr>
            <a:xfrm>
              <a:off x="3789475" y="3143250"/>
              <a:ext cx="52625" cy="40125"/>
            </a:xfrm>
            <a:custGeom>
              <a:avLst/>
              <a:gdLst/>
              <a:ahLst/>
              <a:cxnLst/>
              <a:rect l="l" t="t" r="r" b="b"/>
              <a:pathLst>
                <a:path w="2105" h="1605" extrusionOk="0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7"/>
            <p:cNvSpPr/>
            <p:nvPr/>
          </p:nvSpPr>
          <p:spPr>
            <a:xfrm>
              <a:off x="3631100" y="4037075"/>
              <a:ext cx="48250" cy="45825"/>
            </a:xfrm>
            <a:custGeom>
              <a:avLst/>
              <a:gdLst/>
              <a:ahLst/>
              <a:cxnLst/>
              <a:rect l="l" t="t" r="r" b="b"/>
              <a:pathLst>
                <a:path w="1930" h="1833" extrusionOk="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7"/>
            <p:cNvSpPr/>
            <p:nvPr/>
          </p:nvSpPr>
          <p:spPr>
            <a:xfrm>
              <a:off x="3790375" y="3384525"/>
              <a:ext cx="308575" cy="1645375"/>
            </a:xfrm>
            <a:custGeom>
              <a:avLst/>
              <a:gdLst/>
              <a:ahLst/>
              <a:cxnLst/>
              <a:rect l="l" t="t" r="r" b="b"/>
              <a:pathLst>
                <a:path w="12343" h="65815" fill="none" extrusionOk="0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7"/>
            <p:cNvSpPr/>
            <p:nvPr/>
          </p:nvSpPr>
          <p:spPr>
            <a:xfrm>
              <a:off x="3534350" y="3032625"/>
              <a:ext cx="353625" cy="1996450"/>
            </a:xfrm>
            <a:custGeom>
              <a:avLst/>
              <a:gdLst/>
              <a:ahLst/>
              <a:cxnLst/>
              <a:rect l="l" t="t" r="r" b="b"/>
              <a:pathLst>
                <a:path w="14145" h="79858" fill="none" extrusionOk="0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7"/>
            <p:cNvSpPr/>
            <p:nvPr/>
          </p:nvSpPr>
          <p:spPr>
            <a:xfrm>
              <a:off x="3791200" y="4011650"/>
              <a:ext cx="297750" cy="1017425"/>
            </a:xfrm>
            <a:custGeom>
              <a:avLst/>
              <a:gdLst/>
              <a:ahLst/>
              <a:cxnLst/>
              <a:rect l="l" t="t" r="r" b="b"/>
              <a:pathLst>
                <a:path w="11910" h="40697" fill="none" extrusionOk="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7"/>
            <p:cNvSpPr/>
            <p:nvPr/>
          </p:nvSpPr>
          <p:spPr>
            <a:xfrm>
              <a:off x="3415100" y="4094200"/>
              <a:ext cx="376125" cy="935700"/>
            </a:xfrm>
            <a:custGeom>
              <a:avLst/>
              <a:gdLst/>
              <a:ahLst/>
              <a:cxnLst/>
              <a:rect l="l" t="t" r="r" b="b"/>
              <a:pathLst>
                <a:path w="15045" h="37428" fill="none" extrusionOk="0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7"/>
            <p:cNvSpPr/>
            <p:nvPr/>
          </p:nvSpPr>
          <p:spPr>
            <a:xfrm>
              <a:off x="3579400" y="3682250"/>
              <a:ext cx="211000" cy="1346825"/>
            </a:xfrm>
            <a:custGeom>
              <a:avLst/>
              <a:gdLst/>
              <a:ahLst/>
              <a:cxnLst/>
              <a:rect l="l" t="t" r="r" b="b"/>
              <a:pathLst>
                <a:path w="8440" h="53873" fill="none" extrusionOk="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7"/>
            <p:cNvSpPr/>
            <p:nvPr/>
          </p:nvSpPr>
          <p:spPr>
            <a:xfrm>
              <a:off x="3757850" y="4761350"/>
              <a:ext cx="267725" cy="275225"/>
            </a:xfrm>
            <a:custGeom>
              <a:avLst/>
              <a:gdLst/>
              <a:ahLst/>
              <a:cxnLst/>
              <a:rect l="l" t="t" r="r" b="b"/>
              <a:pathLst>
                <a:path w="10709" h="11009" extrusionOk="0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7"/>
            <p:cNvSpPr/>
            <p:nvPr/>
          </p:nvSpPr>
          <p:spPr>
            <a:xfrm>
              <a:off x="3792875" y="4821400"/>
              <a:ext cx="177650" cy="197650"/>
            </a:xfrm>
            <a:custGeom>
              <a:avLst/>
              <a:gdLst/>
              <a:ahLst/>
              <a:cxnLst/>
              <a:rect l="l" t="t" r="r" b="b"/>
              <a:pathLst>
                <a:path w="7106" h="7906" fill="none" extrusionOk="0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7"/>
            <p:cNvSpPr/>
            <p:nvPr/>
          </p:nvSpPr>
          <p:spPr>
            <a:xfrm>
              <a:off x="3508500" y="4787200"/>
              <a:ext cx="277725" cy="253850"/>
            </a:xfrm>
            <a:custGeom>
              <a:avLst/>
              <a:gdLst/>
              <a:ahLst/>
              <a:cxnLst/>
              <a:rect l="l" t="t" r="r" b="b"/>
              <a:pathLst>
                <a:path w="11109" h="10154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7"/>
            <p:cNvSpPr/>
            <p:nvPr/>
          </p:nvSpPr>
          <p:spPr>
            <a:xfrm>
              <a:off x="3562725" y="4842250"/>
              <a:ext cx="196000" cy="178475"/>
            </a:xfrm>
            <a:custGeom>
              <a:avLst/>
              <a:gdLst/>
              <a:ahLst/>
              <a:cxnLst/>
              <a:rect l="l" t="t" r="r" b="b"/>
              <a:pathLst>
                <a:path w="7840" h="7139" fill="none" extrusionOk="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7"/>
            <p:cNvSpPr/>
            <p:nvPr/>
          </p:nvSpPr>
          <p:spPr>
            <a:xfrm>
              <a:off x="3480150" y="3518800"/>
              <a:ext cx="331925" cy="316475"/>
            </a:xfrm>
            <a:custGeom>
              <a:avLst/>
              <a:gdLst/>
              <a:ahLst/>
              <a:cxnLst/>
              <a:rect l="l" t="t" r="r" b="b"/>
              <a:pathLst>
                <a:path w="13277" h="12659" extrusionOk="0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7"/>
            <p:cNvSpPr/>
            <p:nvPr/>
          </p:nvSpPr>
          <p:spPr>
            <a:xfrm>
              <a:off x="3365900" y="3427325"/>
              <a:ext cx="545425" cy="511425"/>
            </a:xfrm>
            <a:custGeom>
              <a:avLst/>
              <a:gdLst/>
              <a:ahLst/>
              <a:cxnLst/>
              <a:rect l="l" t="t" r="r" b="b"/>
              <a:pathLst>
                <a:path w="21817" h="20457" extrusionOk="0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7"/>
            <p:cNvSpPr/>
            <p:nvPr/>
          </p:nvSpPr>
          <p:spPr>
            <a:xfrm>
              <a:off x="3586075" y="3659350"/>
              <a:ext cx="91750" cy="73275"/>
            </a:xfrm>
            <a:custGeom>
              <a:avLst/>
              <a:gdLst/>
              <a:ahLst/>
              <a:cxnLst/>
              <a:rect l="l" t="t" r="r" b="b"/>
              <a:pathLst>
                <a:path w="3670" h="2931" extrusionOk="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7"/>
            <p:cNvSpPr/>
            <p:nvPr/>
          </p:nvSpPr>
          <p:spPr>
            <a:xfrm>
              <a:off x="3952150" y="3200075"/>
              <a:ext cx="302750" cy="348775"/>
            </a:xfrm>
            <a:custGeom>
              <a:avLst/>
              <a:gdLst/>
              <a:ahLst/>
              <a:cxnLst/>
              <a:rect l="l" t="t" r="r" b="b"/>
              <a:pathLst>
                <a:path w="12110" h="13951" extrusionOk="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7"/>
            <p:cNvSpPr/>
            <p:nvPr/>
          </p:nvSpPr>
          <p:spPr>
            <a:xfrm>
              <a:off x="3769525" y="3087425"/>
              <a:ext cx="617975" cy="523525"/>
            </a:xfrm>
            <a:custGeom>
              <a:avLst/>
              <a:gdLst/>
              <a:ahLst/>
              <a:cxnLst/>
              <a:rect l="l" t="t" r="r" b="b"/>
              <a:pathLst>
                <a:path w="24719" h="20941" extrusionOk="0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7"/>
            <p:cNvSpPr/>
            <p:nvPr/>
          </p:nvSpPr>
          <p:spPr>
            <a:xfrm>
              <a:off x="4058900" y="3342550"/>
              <a:ext cx="81750" cy="90650"/>
            </a:xfrm>
            <a:custGeom>
              <a:avLst/>
              <a:gdLst/>
              <a:ahLst/>
              <a:cxnLst/>
              <a:rect l="l" t="t" r="r" b="b"/>
              <a:pathLst>
                <a:path w="3270" h="3626" extrusionOk="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7"/>
            <p:cNvSpPr/>
            <p:nvPr/>
          </p:nvSpPr>
          <p:spPr>
            <a:xfrm>
              <a:off x="3316700" y="3983950"/>
              <a:ext cx="207675" cy="209300"/>
            </a:xfrm>
            <a:custGeom>
              <a:avLst/>
              <a:gdLst/>
              <a:ahLst/>
              <a:cxnLst/>
              <a:rect l="l" t="t" r="r" b="b"/>
              <a:pathLst>
                <a:path w="8307" h="8372" extrusionOk="0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7"/>
            <p:cNvSpPr/>
            <p:nvPr/>
          </p:nvSpPr>
          <p:spPr>
            <a:xfrm>
              <a:off x="3238525" y="3909675"/>
              <a:ext cx="358400" cy="366375"/>
            </a:xfrm>
            <a:custGeom>
              <a:avLst/>
              <a:gdLst/>
              <a:ahLst/>
              <a:cxnLst/>
              <a:rect l="l" t="t" r="r" b="b"/>
              <a:pathLst>
                <a:path w="14336" h="14655" extrusionOk="0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7"/>
            <p:cNvSpPr/>
            <p:nvPr/>
          </p:nvSpPr>
          <p:spPr>
            <a:xfrm>
              <a:off x="3380075" y="4076775"/>
              <a:ext cx="62575" cy="52550"/>
            </a:xfrm>
            <a:custGeom>
              <a:avLst/>
              <a:gdLst/>
              <a:ahLst/>
              <a:cxnLst/>
              <a:rect l="l" t="t" r="r" b="b"/>
              <a:pathLst>
                <a:path w="2503" h="2102" extrusionOk="0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7"/>
            <p:cNvSpPr/>
            <p:nvPr/>
          </p:nvSpPr>
          <p:spPr>
            <a:xfrm>
              <a:off x="3965500" y="3922550"/>
              <a:ext cx="227700" cy="211525"/>
            </a:xfrm>
            <a:custGeom>
              <a:avLst/>
              <a:gdLst/>
              <a:ahLst/>
              <a:cxnLst/>
              <a:rect l="l" t="t" r="r" b="b"/>
              <a:pathLst>
                <a:path w="9108" h="8461" extrusionOk="0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7"/>
            <p:cNvSpPr/>
            <p:nvPr/>
          </p:nvSpPr>
          <p:spPr>
            <a:xfrm>
              <a:off x="3869600" y="3817550"/>
              <a:ext cx="386050" cy="388375"/>
            </a:xfrm>
            <a:custGeom>
              <a:avLst/>
              <a:gdLst/>
              <a:ahLst/>
              <a:cxnLst/>
              <a:rect l="l" t="t" r="r" b="b"/>
              <a:pathLst>
                <a:path w="15442" h="15535" extrusionOk="0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7"/>
            <p:cNvSpPr/>
            <p:nvPr/>
          </p:nvSpPr>
          <p:spPr>
            <a:xfrm>
              <a:off x="4051400" y="3997250"/>
              <a:ext cx="65900" cy="51900"/>
            </a:xfrm>
            <a:custGeom>
              <a:avLst/>
              <a:gdLst/>
              <a:ahLst/>
              <a:cxnLst/>
              <a:rect l="l" t="t" r="r" b="b"/>
              <a:pathLst>
                <a:path w="2636" h="2076" extrusionOk="0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7"/>
            <p:cNvSpPr/>
            <p:nvPr/>
          </p:nvSpPr>
          <p:spPr>
            <a:xfrm>
              <a:off x="3732000" y="2830600"/>
              <a:ext cx="311925" cy="309700"/>
            </a:xfrm>
            <a:custGeom>
              <a:avLst/>
              <a:gdLst/>
              <a:ahLst/>
              <a:cxnLst/>
              <a:rect l="l" t="t" r="r" b="b"/>
              <a:pathLst>
                <a:path w="12477" h="12388" extrusionOk="0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7"/>
            <p:cNvSpPr/>
            <p:nvPr/>
          </p:nvSpPr>
          <p:spPr>
            <a:xfrm>
              <a:off x="3601175" y="2739250"/>
              <a:ext cx="573675" cy="512350"/>
            </a:xfrm>
            <a:custGeom>
              <a:avLst/>
              <a:gdLst/>
              <a:ahLst/>
              <a:cxnLst/>
              <a:rect l="l" t="t" r="r" b="b"/>
              <a:pathLst>
                <a:path w="22947" h="20494" extrusionOk="0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7"/>
            <p:cNvSpPr/>
            <p:nvPr/>
          </p:nvSpPr>
          <p:spPr>
            <a:xfrm>
              <a:off x="3861250" y="2953700"/>
              <a:ext cx="90100" cy="84450"/>
            </a:xfrm>
            <a:custGeom>
              <a:avLst/>
              <a:gdLst/>
              <a:ahLst/>
              <a:cxnLst/>
              <a:rect l="l" t="t" r="r" b="b"/>
              <a:pathLst>
                <a:path w="3604" h="3378" extrusionOk="0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8" name="Google Shape;1618;p17"/>
          <p:cNvSpPr/>
          <p:nvPr/>
        </p:nvSpPr>
        <p:spPr>
          <a:xfrm>
            <a:off x="-1729900" y="-299775"/>
            <a:ext cx="5292308" cy="5938642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9" name="Google Shape;1619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32425" y="-965074"/>
            <a:ext cx="2661128" cy="23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32425" y="3475276"/>
            <a:ext cx="2661128" cy="23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7"/>
          <p:cNvSpPr txBox="1">
            <a:spLocks noGrp="1"/>
          </p:cNvSpPr>
          <p:nvPr>
            <p:ph type="subTitle" idx="1"/>
          </p:nvPr>
        </p:nvSpPr>
        <p:spPr>
          <a:xfrm>
            <a:off x="4585825" y="2789550"/>
            <a:ext cx="38382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17"/>
          <p:cNvSpPr txBox="1">
            <a:spLocks noGrp="1"/>
          </p:cNvSpPr>
          <p:nvPr>
            <p:ph type="title"/>
          </p:nvPr>
        </p:nvSpPr>
        <p:spPr>
          <a:xfrm>
            <a:off x="4585925" y="1528000"/>
            <a:ext cx="3838200" cy="12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100">
                <a:solidFill>
                  <a:srgbClr val="578A3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623" name="Google Shape;1623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63200" y="250788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63200" y="-825620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2"/>
          <p:cNvSpPr/>
          <p:nvPr/>
        </p:nvSpPr>
        <p:spPr>
          <a:xfrm rot="-4038284" flipH="1">
            <a:off x="7651041" y="-996803"/>
            <a:ext cx="2193282" cy="2836678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32"/>
          <p:cNvSpPr/>
          <p:nvPr/>
        </p:nvSpPr>
        <p:spPr>
          <a:xfrm rot="-818131">
            <a:off x="-1729370" y="-511390"/>
            <a:ext cx="3259946" cy="1676976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rgbClr val="1E3D28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1" name="Google Shape;2671;p32"/>
          <p:cNvGrpSpPr/>
          <p:nvPr/>
        </p:nvGrpSpPr>
        <p:grpSpPr>
          <a:xfrm rot="1702121" flipH="1">
            <a:off x="-1409092" y="-750648"/>
            <a:ext cx="2877440" cy="2228610"/>
            <a:chOff x="9298389" y="-164681"/>
            <a:chExt cx="3403527" cy="2636070"/>
          </a:xfrm>
        </p:grpSpPr>
        <p:sp>
          <p:nvSpPr>
            <p:cNvPr id="2672" name="Google Shape;2672;p32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avLst/>
              <a:gdLst/>
              <a:ahLst/>
              <a:cxnLst/>
              <a:rect l="l" t="t" r="r" b="b"/>
              <a:pathLst>
                <a:path w="31088" h="41865" extrusionOk="0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2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avLst/>
              <a:gdLst/>
              <a:ahLst/>
              <a:cxnLst/>
              <a:rect l="l" t="t" r="r" b="b"/>
              <a:pathLst>
                <a:path w="14598" h="23873" extrusionOk="0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4" name="Google Shape;2674;p32"/>
          <p:cNvGrpSpPr/>
          <p:nvPr/>
        </p:nvGrpSpPr>
        <p:grpSpPr>
          <a:xfrm rot="-2052684">
            <a:off x="8443735" y="3653551"/>
            <a:ext cx="1046336" cy="1939290"/>
            <a:chOff x="3321775" y="2146200"/>
            <a:chExt cx="1129175" cy="2092825"/>
          </a:xfrm>
        </p:grpSpPr>
        <p:sp>
          <p:nvSpPr>
            <p:cNvPr id="2675" name="Google Shape;2675;p32"/>
            <p:cNvSpPr/>
            <p:nvPr/>
          </p:nvSpPr>
          <p:spPr>
            <a:xfrm>
              <a:off x="3800450" y="3263300"/>
              <a:ext cx="271050" cy="975725"/>
            </a:xfrm>
            <a:custGeom>
              <a:avLst/>
              <a:gdLst/>
              <a:ahLst/>
              <a:cxnLst/>
              <a:rect l="l" t="t" r="r" b="b"/>
              <a:pathLst>
                <a:path w="10842" h="39029" fill="none" extrusionOk="0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2"/>
            <p:cNvSpPr/>
            <p:nvPr/>
          </p:nvSpPr>
          <p:spPr>
            <a:xfrm>
              <a:off x="3738750" y="2671200"/>
              <a:ext cx="251875" cy="1567000"/>
            </a:xfrm>
            <a:custGeom>
              <a:avLst/>
              <a:gdLst/>
              <a:ahLst/>
              <a:cxnLst/>
              <a:rect l="l" t="t" r="r" b="b"/>
              <a:pathLst>
                <a:path w="10075" h="62680" fill="none" extrusionOk="0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2"/>
            <p:cNvSpPr/>
            <p:nvPr/>
          </p:nvSpPr>
          <p:spPr>
            <a:xfrm>
              <a:off x="3879675" y="2249025"/>
              <a:ext cx="514550" cy="520725"/>
            </a:xfrm>
            <a:custGeom>
              <a:avLst/>
              <a:gdLst/>
              <a:ahLst/>
              <a:cxnLst/>
              <a:rect l="l" t="t" r="r" b="b"/>
              <a:pathLst>
                <a:path w="20582" h="20829" extrusionOk="0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2"/>
            <p:cNvSpPr/>
            <p:nvPr/>
          </p:nvSpPr>
          <p:spPr>
            <a:xfrm>
              <a:off x="4009775" y="2275925"/>
              <a:ext cx="406975" cy="389475"/>
            </a:xfrm>
            <a:custGeom>
              <a:avLst/>
              <a:gdLst/>
              <a:ahLst/>
              <a:cxnLst/>
              <a:rect l="l" t="t" r="r" b="b"/>
              <a:pathLst>
                <a:path w="16279" h="15579" fill="none" extrusionOk="0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2"/>
            <p:cNvSpPr/>
            <p:nvPr/>
          </p:nvSpPr>
          <p:spPr>
            <a:xfrm>
              <a:off x="4405875" y="2251000"/>
              <a:ext cx="35050" cy="49050"/>
            </a:xfrm>
            <a:custGeom>
              <a:avLst/>
              <a:gdLst/>
              <a:ahLst/>
              <a:cxnLst/>
              <a:rect l="l" t="t" r="r" b="b"/>
              <a:pathLst>
                <a:path w="1402" h="1962" extrusionOk="0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2"/>
            <p:cNvSpPr/>
            <p:nvPr/>
          </p:nvSpPr>
          <p:spPr>
            <a:xfrm>
              <a:off x="3996425" y="2243400"/>
              <a:ext cx="320250" cy="419500"/>
            </a:xfrm>
            <a:custGeom>
              <a:avLst/>
              <a:gdLst/>
              <a:ahLst/>
              <a:cxnLst/>
              <a:rect l="l" t="t" r="r" b="b"/>
              <a:pathLst>
                <a:path w="12810" h="16780" fill="none" extrusionOk="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2"/>
            <p:cNvSpPr/>
            <p:nvPr/>
          </p:nvSpPr>
          <p:spPr>
            <a:xfrm>
              <a:off x="4301650" y="2218100"/>
              <a:ext cx="40875" cy="43950"/>
            </a:xfrm>
            <a:custGeom>
              <a:avLst/>
              <a:gdLst/>
              <a:ahLst/>
              <a:cxnLst/>
              <a:rect l="l" t="t" r="r" b="b"/>
              <a:pathLst>
                <a:path w="1635" h="1758" extrusionOk="0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2"/>
            <p:cNvSpPr/>
            <p:nvPr/>
          </p:nvSpPr>
          <p:spPr>
            <a:xfrm>
              <a:off x="4009775" y="2404350"/>
              <a:ext cx="420325" cy="261050"/>
            </a:xfrm>
            <a:custGeom>
              <a:avLst/>
              <a:gdLst/>
              <a:ahLst/>
              <a:cxnLst/>
              <a:rect l="l" t="t" r="r" b="b"/>
              <a:pathLst>
                <a:path w="16813" h="10442" fill="none" extrusionOk="0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2"/>
            <p:cNvSpPr/>
            <p:nvPr/>
          </p:nvSpPr>
          <p:spPr>
            <a:xfrm>
              <a:off x="4422575" y="2380825"/>
              <a:ext cx="28375" cy="51125"/>
            </a:xfrm>
            <a:custGeom>
              <a:avLst/>
              <a:gdLst/>
              <a:ahLst/>
              <a:cxnLst/>
              <a:rect l="l" t="t" r="r" b="b"/>
              <a:pathLst>
                <a:path w="1135" h="2045" extrusionOk="0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2"/>
            <p:cNvSpPr/>
            <p:nvPr/>
          </p:nvSpPr>
          <p:spPr>
            <a:xfrm>
              <a:off x="3953050" y="2168350"/>
              <a:ext cx="145975" cy="455350"/>
            </a:xfrm>
            <a:custGeom>
              <a:avLst/>
              <a:gdLst/>
              <a:ahLst/>
              <a:cxnLst/>
              <a:rect l="l" t="t" r="r" b="b"/>
              <a:pathLst>
                <a:path w="5839" h="18214" fill="none" extrusionOk="0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2"/>
            <p:cNvSpPr/>
            <p:nvPr/>
          </p:nvSpPr>
          <p:spPr>
            <a:xfrm>
              <a:off x="4041450" y="2146200"/>
              <a:ext cx="50075" cy="29300"/>
            </a:xfrm>
            <a:custGeom>
              <a:avLst/>
              <a:gdLst/>
              <a:ahLst/>
              <a:cxnLst/>
              <a:rect l="l" t="t" r="r" b="b"/>
              <a:pathLst>
                <a:path w="2003" h="1172" extrusionOk="0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2"/>
            <p:cNvSpPr/>
            <p:nvPr/>
          </p:nvSpPr>
          <p:spPr>
            <a:xfrm>
              <a:off x="4009775" y="2373500"/>
              <a:ext cx="316900" cy="291900"/>
            </a:xfrm>
            <a:custGeom>
              <a:avLst/>
              <a:gdLst/>
              <a:ahLst/>
              <a:cxnLst/>
              <a:rect l="l" t="t" r="r" b="b"/>
              <a:pathLst>
                <a:path w="12676" h="11676" fill="none" extrusionOk="0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2"/>
            <p:cNvSpPr/>
            <p:nvPr/>
          </p:nvSpPr>
          <p:spPr>
            <a:xfrm>
              <a:off x="4316650" y="2348575"/>
              <a:ext cx="34225" cy="48200"/>
            </a:xfrm>
            <a:custGeom>
              <a:avLst/>
              <a:gdLst/>
              <a:ahLst/>
              <a:cxnLst/>
              <a:rect l="l" t="t" r="r" b="b"/>
              <a:pathLst>
                <a:path w="1369" h="1928" extrusionOk="0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2"/>
            <p:cNvSpPr/>
            <p:nvPr/>
          </p:nvSpPr>
          <p:spPr>
            <a:xfrm>
              <a:off x="3953050" y="2225900"/>
              <a:ext cx="184325" cy="397800"/>
            </a:xfrm>
            <a:custGeom>
              <a:avLst/>
              <a:gdLst/>
              <a:ahLst/>
              <a:cxnLst/>
              <a:rect l="l" t="t" r="r" b="b"/>
              <a:pathLst>
                <a:path w="7373" h="15912" fill="none" extrusionOk="0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2"/>
            <p:cNvSpPr/>
            <p:nvPr/>
          </p:nvSpPr>
          <p:spPr>
            <a:xfrm>
              <a:off x="4111500" y="2203375"/>
              <a:ext cx="49225" cy="28375"/>
            </a:xfrm>
            <a:custGeom>
              <a:avLst/>
              <a:gdLst/>
              <a:ahLst/>
              <a:cxnLst/>
              <a:rect l="l" t="t" r="r" b="b"/>
              <a:pathLst>
                <a:path w="1969" h="1135" extrusionOk="0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2"/>
            <p:cNvSpPr/>
            <p:nvPr/>
          </p:nvSpPr>
          <p:spPr>
            <a:xfrm>
              <a:off x="3943050" y="2514700"/>
              <a:ext cx="427000" cy="255050"/>
            </a:xfrm>
            <a:custGeom>
              <a:avLst/>
              <a:gdLst/>
              <a:ahLst/>
              <a:cxnLst/>
              <a:rect l="l" t="t" r="r" b="b"/>
              <a:pathLst>
                <a:path w="17080" h="10202" extrusionOk="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2"/>
            <p:cNvSpPr/>
            <p:nvPr/>
          </p:nvSpPr>
          <p:spPr>
            <a:xfrm>
              <a:off x="3880500" y="2301775"/>
              <a:ext cx="265225" cy="467975"/>
            </a:xfrm>
            <a:custGeom>
              <a:avLst/>
              <a:gdLst/>
              <a:ahLst/>
              <a:cxnLst/>
              <a:rect l="l" t="t" r="r" b="b"/>
              <a:pathLst>
                <a:path w="10609" h="18719" extrusionOk="0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2"/>
            <p:cNvSpPr/>
            <p:nvPr/>
          </p:nvSpPr>
          <p:spPr>
            <a:xfrm>
              <a:off x="3387650" y="2867400"/>
              <a:ext cx="483700" cy="475550"/>
            </a:xfrm>
            <a:custGeom>
              <a:avLst/>
              <a:gdLst/>
              <a:ahLst/>
              <a:cxnLst/>
              <a:rect l="l" t="t" r="r" b="b"/>
              <a:pathLst>
                <a:path w="19348" h="19022" extrusionOk="0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2"/>
            <p:cNvSpPr/>
            <p:nvPr/>
          </p:nvSpPr>
          <p:spPr>
            <a:xfrm>
              <a:off x="3321775" y="2973100"/>
              <a:ext cx="443675" cy="265200"/>
            </a:xfrm>
            <a:custGeom>
              <a:avLst/>
              <a:gdLst/>
              <a:ahLst/>
              <a:cxnLst/>
              <a:rect l="l" t="t" r="r" b="b"/>
              <a:pathLst>
                <a:path w="17747" h="10608" fill="none" extrusionOk="0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2"/>
            <p:cNvSpPr/>
            <p:nvPr/>
          </p:nvSpPr>
          <p:spPr>
            <a:xfrm>
              <a:off x="3404325" y="2923900"/>
              <a:ext cx="371975" cy="310250"/>
            </a:xfrm>
            <a:custGeom>
              <a:avLst/>
              <a:gdLst/>
              <a:ahLst/>
              <a:cxnLst/>
              <a:rect l="l" t="t" r="r" b="b"/>
              <a:pathLst>
                <a:path w="14879" h="12410" fill="none" extrusionOk="0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2"/>
            <p:cNvSpPr/>
            <p:nvPr/>
          </p:nvSpPr>
          <p:spPr>
            <a:xfrm>
              <a:off x="3382650" y="2901275"/>
              <a:ext cx="32550" cy="41925"/>
            </a:xfrm>
            <a:custGeom>
              <a:avLst/>
              <a:gdLst/>
              <a:ahLst/>
              <a:cxnLst/>
              <a:rect l="l" t="t" r="r" b="b"/>
              <a:pathLst>
                <a:path w="1302" h="1677" extrusionOk="0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2"/>
            <p:cNvSpPr/>
            <p:nvPr/>
          </p:nvSpPr>
          <p:spPr>
            <a:xfrm>
              <a:off x="3335125" y="3074000"/>
              <a:ext cx="430325" cy="164300"/>
            </a:xfrm>
            <a:custGeom>
              <a:avLst/>
              <a:gdLst/>
              <a:ahLst/>
              <a:cxnLst/>
              <a:rect l="l" t="t" r="r" b="b"/>
              <a:pathLst>
                <a:path w="17213" h="6572" fill="none" extrusionOk="0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2"/>
            <p:cNvSpPr/>
            <p:nvPr/>
          </p:nvSpPr>
          <p:spPr>
            <a:xfrm>
              <a:off x="3611150" y="2806300"/>
              <a:ext cx="196000" cy="383650"/>
            </a:xfrm>
            <a:custGeom>
              <a:avLst/>
              <a:gdLst/>
              <a:ahLst/>
              <a:cxnLst/>
              <a:rect l="l" t="t" r="r" b="b"/>
              <a:pathLst>
                <a:path w="7840" h="15346" fill="none" extrusionOk="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2"/>
            <p:cNvSpPr/>
            <p:nvPr/>
          </p:nvSpPr>
          <p:spPr>
            <a:xfrm>
              <a:off x="3587025" y="2786200"/>
              <a:ext cx="49050" cy="24400"/>
            </a:xfrm>
            <a:custGeom>
              <a:avLst/>
              <a:gdLst/>
              <a:ahLst/>
              <a:cxnLst/>
              <a:rect l="l" t="t" r="r" b="b"/>
              <a:pathLst>
                <a:path w="1962" h="976" extrusionOk="0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2"/>
            <p:cNvSpPr/>
            <p:nvPr/>
          </p:nvSpPr>
          <p:spPr>
            <a:xfrm>
              <a:off x="3421850" y="3041475"/>
              <a:ext cx="343600" cy="196825"/>
            </a:xfrm>
            <a:custGeom>
              <a:avLst/>
              <a:gdLst/>
              <a:ahLst/>
              <a:cxnLst/>
              <a:rect l="l" t="t" r="r" b="b"/>
              <a:pathLst>
                <a:path w="13744" h="7873" fill="none" extrusionOk="0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2"/>
            <p:cNvSpPr/>
            <p:nvPr/>
          </p:nvSpPr>
          <p:spPr>
            <a:xfrm>
              <a:off x="3402675" y="3020575"/>
              <a:ext cx="25875" cy="45175"/>
            </a:xfrm>
            <a:custGeom>
              <a:avLst/>
              <a:gdLst/>
              <a:ahLst/>
              <a:cxnLst/>
              <a:rect l="l" t="t" r="r" b="b"/>
              <a:pathLst>
                <a:path w="1035" h="1807" extrusionOk="0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2"/>
            <p:cNvSpPr/>
            <p:nvPr/>
          </p:nvSpPr>
          <p:spPr>
            <a:xfrm>
              <a:off x="3561125" y="2871350"/>
              <a:ext cx="246025" cy="318600"/>
            </a:xfrm>
            <a:custGeom>
              <a:avLst/>
              <a:gdLst/>
              <a:ahLst/>
              <a:cxnLst/>
              <a:rect l="l" t="t" r="r" b="b"/>
              <a:pathLst>
                <a:path w="9841" h="12744" fill="none" extrusionOk="0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2"/>
            <p:cNvSpPr/>
            <p:nvPr/>
          </p:nvSpPr>
          <p:spPr>
            <a:xfrm>
              <a:off x="3536925" y="2851550"/>
              <a:ext cx="46725" cy="26625"/>
            </a:xfrm>
            <a:custGeom>
              <a:avLst/>
              <a:gdLst/>
              <a:ahLst/>
              <a:cxnLst/>
              <a:rect l="l" t="t" r="r" b="b"/>
              <a:pathLst>
                <a:path w="1869" h="1065" extrusionOk="0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2"/>
            <p:cNvSpPr/>
            <p:nvPr/>
          </p:nvSpPr>
          <p:spPr>
            <a:xfrm>
              <a:off x="3415175" y="3155425"/>
              <a:ext cx="423675" cy="187525"/>
            </a:xfrm>
            <a:custGeom>
              <a:avLst/>
              <a:gdLst/>
              <a:ahLst/>
              <a:cxnLst/>
              <a:rect l="l" t="t" r="r" b="b"/>
              <a:pathLst>
                <a:path w="16947" h="7501" extrusionOk="0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2"/>
            <p:cNvSpPr/>
            <p:nvPr/>
          </p:nvSpPr>
          <p:spPr>
            <a:xfrm>
              <a:off x="3650350" y="2907225"/>
              <a:ext cx="221000" cy="435725"/>
            </a:xfrm>
            <a:custGeom>
              <a:avLst/>
              <a:gdLst/>
              <a:ahLst/>
              <a:cxnLst/>
              <a:rect l="l" t="t" r="r" b="b"/>
              <a:pathLst>
                <a:path w="8840" h="17429" extrusionOk="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05" name="Google Shape;2705;p32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854112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32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414563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32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414563" y="3449748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9" name="Google Shape;2709;p33"/>
          <p:cNvGrpSpPr/>
          <p:nvPr/>
        </p:nvGrpSpPr>
        <p:grpSpPr>
          <a:xfrm rot="-8949421">
            <a:off x="8546620" y="-1450331"/>
            <a:ext cx="1526877" cy="3332605"/>
            <a:chOff x="7386050" y="661025"/>
            <a:chExt cx="1576975" cy="3441950"/>
          </a:xfrm>
        </p:grpSpPr>
        <p:sp>
          <p:nvSpPr>
            <p:cNvPr id="2710" name="Google Shape;2710;p33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3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3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1" name="Google Shape;2721;p33"/>
          <p:cNvGrpSpPr/>
          <p:nvPr/>
        </p:nvGrpSpPr>
        <p:grpSpPr>
          <a:xfrm flipH="1">
            <a:off x="7897045" y="-2"/>
            <a:ext cx="1322773" cy="1338296"/>
            <a:chOff x="238125" y="470675"/>
            <a:chExt cx="2524375" cy="2554000"/>
          </a:xfrm>
        </p:grpSpPr>
        <p:sp>
          <p:nvSpPr>
            <p:cNvPr id="2722" name="Google Shape;2722;p33"/>
            <p:cNvSpPr/>
            <p:nvPr/>
          </p:nvSpPr>
          <p:spPr>
            <a:xfrm>
              <a:off x="974450" y="470675"/>
              <a:ext cx="974200" cy="1541075"/>
            </a:xfrm>
            <a:custGeom>
              <a:avLst/>
              <a:gdLst/>
              <a:ahLst/>
              <a:cxnLst/>
              <a:rect l="l" t="t" r="r" b="b"/>
              <a:pathLst>
                <a:path w="38968" h="61643" extrusionOk="0">
                  <a:moveTo>
                    <a:pt x="0" y="0"/>
                  </a:moveTo>
                  <a:cubicBezTo>
                    <a:pt x="3040" y="8997"/>
                    <a:pt x="7052" y="17660"/>
                    <a:pt x="11946" y="25806"/>
                  </a:cubicBezTo>
                  <a:cubicBezTo>
                    <a:pt x="32281" y="59211"/>
                    <a:pt x="36962" y="60852"/>
                    <a:pt x="36962" y="60852"/>
                  </a:cubicBezTo>
                  <a:cubicBezTo>
                    <a:pt x="36962" y="60852"/>
                    <a:pt x="38968" y="61642"/>
                    <a:pt x="35411" y="57873"/>
                  </a:cubicBezTo>
                  <a:cubicBezTo>
                    <a:pt x="31825" y="54135"/>
                    <a:pt x="22676" y="40365"/>
                    <a:pt x="12220" y="22645"/>
                  </a:cubicBezTo>
                  <a:cubicBezTo>
                    <a:pt x="8025" y="15411"/>
                    <a:pt x="4499" y="7842"/>
                    <a:pt x="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3"/>
            <p:cNvSpPr/>
            <p:nvPr/>
          </p:nvSpPr>
          <p:spPr>
            <a:xfrm>
              <a:off x="1039800" y="470675"/>
              <a:ext cx="188475" cy="116275"/>
            </a:xfrm>
            <a:custGeom>
              <a:avLst/>
              <a:gdLst/>
              <a:ahLst/>
              <a:cxnLst/>
              <a:rect l="l" t="t" r="r" b="b"/>
              <a:pathLst>
                <a:path w="7539" h="4651" extrusionOk="0">
                  <a:moveTo>
                    <a:pt x="2280" y="0"/>
                  </a:moveTo>
                  <a:cubicBezTo>
                    <a:pt x="1338" y="1429"/>
                    <a:pt x="578" y="3009"/>
                    <a:pt x="0" y="4651"/>
                  </a:cubicBezTo>
                  <a:cubicBezTo>
                    <a:pt x="2766" y="3526"/>
                    <a:pt x="5320" y="1945"/>
                    <a:pt x="7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3"/>
            <p:cNvSpPr/>
            <p:nvPr/>
          </p:nvSpPr>
          <p:spPr>
            <a:xfrm>
              <a:off x="1172775" y="742700"/>
              <a:ext cx="1067675" cy="160375"/>
            </a:xfrm>
            <a:custGeom>
              <a:avLst/>
              <a:gdLst/>
              <a:ahLst/>
              <a:cxnLst/>
              <a:rect l="l" t="t" r="r" b="b"/>
              <a:pathLst>
                <a:path w="42707" h="6415" extrusionOk="0">
                  <a:moveTo>
                    <a:pt x="18968" y="1520"/>
                  </a:moveTo>
                  <a:cubicBezTo>
                    <a:pt x="9971" y="1"/>
                    <a:pt x="1186" y="3314"/>
                    <a:pt x="1" y="6414"/>
                  </a:cubicBezTo>
                  <a:cubicBezTo>
                    <a:pt x="1" y="6414"/>
                    <a:pt x="8967" y="4195"/>
                    <a:pt x="17721" y="5077"/>
                  </a:cubicBezTo>
                  <a:cubicBezTo>
                    <a:pt x="26475" y="5928"/>
                    <a:pt x="42707" y="1338"/>
                    <a:pt x="42707" y="1338"/>
                  </a:cubicBezTo>
                  <a:cubicBezTo>
                    <a:pt x="42707" y="1338"/>
                    <a:pt x="27965" y="3071"/>
                    <a:pt x="18968" y="15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3"/>
            <p:cNvSpPr/>
            <p:nvPr/>
          </p:nvSpPr>
          <p:spPr>
            <a:xfrm>
              <a:off x="1100600" y="479775"/>
              <a:ext cx="944550" cy="297150"/>
            </a:xfrm>
            <a:custGeom>
              <a:avLst/>
              <a:gdLst/>
              <a:ahLst/>
              <a:cxnLst/>
              <a:rect l="l" t="t" r="r" b="b"/>
              <a:pathLst>
                <a:path w="37782" h="11886" extrusionOk="0">
                  <a:moveTo>
                    <a:pt x="0" y="10852"/>
                  </a:moveTo>
                  <a:cubicBezTo>
                    <a:pt x="0" y="10852"/>
                    <a:pt x="7660" y="11885"/>
                    <a:pt x="19362" y="7569"/>
                  </a:cubicBezTo>
                  <a:cubicBezTo>
                    <a:pt x="31065" y="3253"/>
                    <a:pt x="37782" y="1"/>
                    <a:pt x="37782" y="1"/>
                  </a:cubicBezTo>
                  <a:cubicBezTo>
                    <a:pt x="37782" y="1"/>
                    <a:pt x="4559" y="4439"/>
                    <a:pt x="0" y="108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3"/>
            <p:cNvSpPr/>
            <p:nvPr/>
          </p:nvSpPr>
          <p:spPr>
            <a:xfrm>
              <a:off x="1057275" y="470675"/>
              <a:ext cx="509150" cy="186175"/>
            </a:xfrm>
            <a:custGeom>
              <a:avLst/>
              <a:gdLst/>
              <a:ahLst/>
              <a:cxnLst/>
              <a:rect l="l" t="t" r="r" b="b"/>
              <a:pathLst>
                <a:path w="20366" h="7447" extrusionOk="0">
                  <a:moveTo>
                    <a:pt x="1" y="6474"/>
                  </a:moveTo>
                  <a:cubicBezTo>
                    <a:pt x="1" y="6474"/>
                    <a:pt x="4469" y="7447"/>
                    <a:pt x="13010" y="3344"/>
                  </a:cubicBezTo>
                  <a:cubicBezTo>
                    <a:pt x="15502" y="2158"/>
                    <a:pt x="18025" y="1033"/>
                    <a:pt x="20366" y="0"/>
                  </a:cubicBezTo>
                  <a:lnTo>
                    <a:pt x="12311" y="0"/>
                  </a:lnTo>
                  <a:cubicBezTo>
                    <a:pt x="7113" y="1672"/>
                    <a:pt x="2250" y="3830"/>
                    <a:pt x="1" y="6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3"/>
            <p:cNvSpPr/>
            <p:nvPr/>
          </p:nvSpPr>
          <p:spPr>
            <a:xfrm>
              <a:off x="1786025" y="1686475"/>
              <a:ext cx="781175" cy="348825"/>
            </a:xfrm>
            <a:custGeom>
              <a:avLst/>
              <a:gdLst/>
              <a:ahLst/>
              <a:cxnLst/>
              <a:rect l="l" t="t" r="r" b="b"/>
              <a:pathLst>
                <a:path w="31247" h="13953" extrusionOk="0">
                  <a:moveTo>
                    <a:pt x="0" y="6901"/>
                  </a:moveTo>
                  <a:cubicBezTo>
                    <a:pt x="0" y="6901"/>
                    <a:pt x="4316" y="9150"/>
                    <a:pt x="12067" y="10731"/>
                  </a:cubicBezTo>
                  <a:cubicBezTo>
                    <a:pt x="19818" y="12311"/>
                    <a:pt x="31247" y="13952"/>
                    <a:pt x="31247" y="13952"/>
                  </a:cubicBezTo>
                  <a:cubicBezTo>
                    <a:pt x="31247" y="13952"/>
                    <a:pt x="9575" y="1"/>
                    <a:pt x="0" y="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3"/>
            <p:cNvSpPr/>
            <p:nvPr/>
          </p:nvSpPr>
          <p:spPr>
            <a:xfrm>
              <a:off x="1641625" y="1512475"/>
              <a:ext cx="984100" cy="228000"/>
            </a:xfrm>
            <a:custGeom>
              <a:avLst/>
              <a:gdLst/>
              <a:ahLst/>
              <a:cxnLst/>
              <a:rect l="l" t="t" r="r" b="b"/>
              <a:pathLst>
                <a:path w="39364" h="9120" extrusionOk="0">
                  <a:moveTo>
                    <a:pt x="1" y="5320"/>
                  </a:moveTo>
                  <a:cubicBezTo>
                    <a:pt x="1" y="5320"/>
                    <a:pt x="2858" y="7083"/>
                    <a:pt x="11551" y="8116"/>
                  </a:cubicBezTo>
                  <a:cubicBezTo>
                    <a:pt x="20275" y="9119"/>
                    <a:pt x="39363" y="8177"/>
                    <a:pt x="39363" y="8177"/>
                  </a:cubicBezTo>
                  <a:cubicBezTo>
                    <a:pt x="39363" y="8177"/>
                    <a:pt x="5654" y="0"/>
                    <a:pt x="1" y="5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3"/>
            <p:cNvSpPr/>
            <p:nvPr/>
          </p:nvSpPr>
          <p:spPr>
            <a:xfrm>
              <a:off x="1369600" y="1145450"/>
              <a:ext cx="1009925" cy="117050"/>
            </a:xfrm>
            <a:custGeom>
              <a:avLst/>
              <a:gdLst/>
              <a:ahLst/>
              <a:cxnLst/>
              <a:rect l="l" t="t" r="r" b="b"/>
              <a:pathLst>
                <a:path w="40397" h="4682" extrusionOk="0">
                  <a:moveTo>
                    <a:pt x="15836" y="821"/>
                  </a:moveTo>
                  <a:cubicBezTo>
                    <a:pt x="5836" y="0"/>
                    <a:pt x="1277" y="973"/>
                    <a:pt x="0" y="3465"/>
                  </a:cubicBezTo>
                  <a:cubicBezTo>
                    <a:pt x="0" y="3465"/>
                    <a:pt x="4195" y="4620"/>
                    <a:pt x="14347" y="4651"/>
                  </a:cubicBezTo>
                  <a:cubicBezTo>
                    <a:pt x="24499" y="4681"/>
                    <a:pt x="40396" y="487"/>
                    <a:pt x="40396" y="487"/>
                  </a:cubicBezTo>
                  <a:cubicBezTo>
                    <a:pt x="40396" y="487"/>
                    <a:pt x="25837" y="1611"/>
                    <a:pt x="15836" y="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3"/>
            <p:cNvSpPr/>
            <p:nvPr/>
          </p:nvSpPr>
          <p:spPr>
            <a:xfrm>
              <a:off x="1256375" y="941800"/>
              <a:ext cx="1123900" cy="158825"/>
            </a:xfrm>
            <a:custGeom>
              <a:avLst/>
              <a:gdLst/>
              <a:ahLst/>
              <a:cxnLst/>
              <a:rect l="l" t="t" r="r" b="b"/>
              <a:pathLst>
                <a:path w="44956" h="6353" extrusionOk="0">
                  <a:moveTo>
                    <a:pt x="20396" y="2006"/>
                  </a:moveTo>
                  <a:cubicBezTo>
                    <a:pt x="10669" y="1003"/>
                    <a:pt x="882" y="2371"/>
                    <a:pt x="0" y="4894"/>
                  </a:cubicBezTo>
                  <a:cubicBezTo>
                    <a:pt x="0" y="4894"/>
                    <a:pt x="16627" y="6353"/>
                    <a:pt x="26688" y="4924"/>
                  </a:cubicBezTo>
                  <a:cubicBezTo>
                    <a:pt x="32949" y="4012"/>
                    <a:pt x="39089" y="2341"/>
                    <a:pt x="44955" y="0"/>
                  </a:cubicBezTo>
                  <a:cubicBezTo>
                    <a:pt x="44955" y="0"/>
                    <a:pt x="30153" y="3009"/>
                    <a:pt x="20396" y="2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3"/>
            <p:cNvSpPr/>
            <p:nvPr/>
          </p:nvSpPr>
          <p:spPr>
            <a:xfrm>
              <a:off x="1509425" y="1321750"/>
              <a:ext cx="1000025" cy="193775"/>
            </a:xfrm>
            <a:custGeom>
              <a:avLst/>
              <a:gdLst/>
              <a:ahLst/>
              <a:cxnLst/>
              <a:rect l="l" t="t" r="r" b="b"/>
              <a:pathLst>
                <a:path w="40001" h="7751" extrusionOk="0">
                  <a:moveTo>
                    <a:pt x="0" y="5289"/>
                  </a:moveTo>
                  <a:cubicBezTo>
                    <a:pt x="0" y="5289"/>
                    <a:pt x="5532" y="7751"/>
                    <a:pt x="15563" y="6900"/>
                  </a:cubicBezTo>
                  <a:cubicBezTo>
                    <a:pt x="25563" y="6049"/>
                    <a:pt x="40001" y="2006"/>
                    <a:pt x="40001" y="2006"/>
                  </a:cubicBezTo>
                  <a:cubicBezTo>
                    <a:pt x="40001" y="2006"/>
                    <a:pt x="8085" y="0"/>
                    <a:pt x="0" y="5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3"/>
            <p:cNvSpPr/>
            <p:nvPr/>
          </p:nvSpPr>
          <p:spPr>
            <a:xfrm>
              <a:off x="1457750" y="1682675"/>
              <a:ext cx="237100" cy="1041850"/>
            </a:xfrm>
            <a:custGeom>
              <a:avLst/>
              <a:gdLst/>
              <a:ahLst/>
              <a:cxnLst/>
              <a:rect l="l" t="t" r="r" b="b"/>
              <a:pathLst>
                <a:path w="9484" h="41674" extrusionOk="0">
                  <a:moveTo>
                    <a:pt x="8085" y="1"/>
                  </a:moveTo>
                  <a:cubicBezTo>
                    <a:pt x="8085" y="1"/>
                    <a:pt x="1611" y="12098"/>
                    <a:pt x="608" y="22281"/>
                  </a:cubicBezTo>
                  <a:cubicBezTo>
                    <a:pt x="31" y="28725"/>
                    <a:pt x="0" y="35229"/>
                    <a:pt x="486" y="41673"/>
                  </a:cubicBezTo>
                  <a:cubicBezTo>
                    <a:pt x="486" y="41673"/>
                    <a:pt x="2432" y="26871"/>
                    <a:pt x="5411" y="18603"/>
                  </a:cubicBezTo>
                  <a:cubicBezTo>
                    <a:pt x="8359" y="10366"/>
                    <a:pt x="9484" y="2433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3"/>
            <p:cNvSpPr/>
            <p:nvPr/>
          </p:nvSpPr>
          <p:spPr>
            <a:xfrm>
              <a:off x="975975" y="1245000"/>
              <a:ext cx="465825" cy="1024350"/>
            </a:xfrm>
            <a:custGeom>
              <a:avLst/>
              <a:gdLst/>
              <a:ahLst/>
              <a:cxnLst/>
              <a:rect l="l" t="t" r="r" b="b"/>
              <a:pathLst>
                <a:path w="18633" h="40974" extrusionOk="0">
                  <a:moveTo>
                    <a:pt x="16019" y="0"/>
                  </a:moveTo>
                  <a:cubicBezTo>
                    <a:pt x="16019" y="0"/>
                    <a:pt x="7022" y="11338"/>
                    <a:pt x="3526" y="21064"/>
                  </a:cubicBezTo>
                  <a:cubicBezTo>
                    <a:pt x="0" y="30760"/>
                    <a:pt x="1520" y="40973"/>
                    <a:pt x="1520" y="40973"/>
                  </a:cubicBezTo>
                  <a:cubicBezTo>
                    <a:pt x="1520" y="40973"/>
                    <a:pt x="2888" y="26535"/>
                    <a:pt x="7478" y="19818"/>
                  </a:cubicBezTo>
                  <a:cubicBezTo>
                    <a:pt x="12098" y="13101"/>
                    <a:pt x="18633" y="4681"/>
                    <a:pt x="16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3"/>
            <p:cNvSpPr/>
            <p:nvPr/>
          </p:nvSpPr>
          <p:spPr>
            <a:xfrm>
              <a:off x="1246500" y="1472200"/>
              <a:ext cx="328300" cy="998525"/>
            </a:xfrm>
            <a:custGeom>
              <a:avLst/>
              <a:gdLst/>
              <a:ahLst/>
              <a:cxnLst/>
              <a:rect l="l" t="t" r="r" b="b"/>
              <a:pathLst>
                <a:path w="13132" h="39941" extrusionOk="0">
                  <a:moveTo>
                    <a:pt x="11186" y="0"/>
                  </a:moveTo>
                  <a:cubicBezTo>
                    <a:pt x="11186" y="0"/>
                    <a:pt x="5836" y="10700"/>
                    <a:pt x="2948" y="21216"/>
                  </a:cubicBezTo>
                  <a:cubicBezTo>
                    <a:pt x="61" y="31733"/>
                    <a:pt x="0" y="39940"/>
                    <a:pt x="0" y="39940"/>
                  </a:cubicBezTo>
                  <a:cubicBezTo>
                    <a:pt x="0" y="39940"/>
                    <a:pt x="4651" y="26019"/>
                    <a:pt x="8146" y="18876"/>
                  </a:cubicBezTo>
                  <a:cubicBezTo>
                    <a:pt x="11611" y="11733"/>
                    <a:pt x="13131" y="5259"/>
                    <a:pt x="1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3"/>
            <p:cNvSpPr/>
            <p:nvPr/>
          </p:nvSpPr>
          <p:spPr>
            <a:xfrm>
              <a:off x="1659100" y="1861250"/>
              <a:ext cx="161125" cy="967375"/>
            </a:xfrm>
            <a:custGeom>
              <a:avLst/>
              <a:gdLst/>
              <a:ahLst/>
              <a:cxnLst/>
              <a:rect l="l" t="t" r="r" b="b"/>
              <a:pathLst>
                <a:path w="6445" h="38695" extrusionOk="0">
                  <a:moveTo>
                    <a:pt x="305" y="21156"/>
                  </a:moveTo>
                  <a:cubicBezTo>
                    <a:pt x="639" y="33466"/>
                    <a:pt x="2980" y="38694"/>
                    <a:pt x="2980" y="38694"/>
                  </a:cubicBezTo>
                  <a:cubicBezTo>
                    <a:pt x="2980" y="38694"/>
                    <a:pt x="2007" y="27934"/>
                    <a:pt x="3740" y="17995"/>
                  </a:cubicBezTo>
                  <a:cubicBezTo>
                    <a:pt x="5472" y="8056"/>
                    <a:pt x="6445" y="2220"/>
                    <a:pt x="4986" y="1"/>
                  </a:cubicBezTo>
                  <a:cubicBezTo>
                    <a:pt x="4955" y="1"/>
                    <a:pt x="1" y="8846"/>
                    <a:pt x="305" y="21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3"/>
            <p:cNvSpPr/>
            <p:nvPr/>
          </p:nvSpPr>
          <p:spPr>
            <a:xfrm>
              <a:off x="1865050" y="1953200"/>
              <a:ext cx="897450" cy="1071475"/>
            </a:xfrm>
            <a:custGeom>
              <a:avLst/>
              <a:gdLst/>
              <a:ahLst/>
              <a:cxnLst/>
              <a:rect l="l" t="t" r="r" b="b"/>
              <a:pathLst>
                <a:path w="35898" h="42859" extrusionOk="0">
                  <a:moveTo>
                    <a:pt x="0" y="1"/>
                  </a:moveTo>
                  <a:cubicBezTo>
                    <a:pt x="0" y="1"/>
                    <a:pt x="912" y="7782"/>
                    <a:pt x="10548" y="18238"/>
                  </a:cubicBezTo>
                  <a:cubicBezTo>
                    <a:pt x="20153" y="28694"/>
                    <a:pt x="35898" y="42859"/>
                    <a:pt x="35898" y="42859"/>
                  </a:cubicBezTo>
                  <a:cubicBezTo>
                    <a:pt x="35898" y="42859"/>
                    <a:pt x="13070" y="714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3"/>
            <p:cNvSpPr/>
            <p:nvPr/>
          </p:nvSpPr>
          <p:spPr>
            <a:xfrm>
              <a:off x="827800" y="1084650"/>
              <a:ext cx="454425" cy="935450"/>
            </a:xfrm>
            <a:custGeom>
              <a:avLst/>
              <a:gdLst/>
              <a:ahLst/>
              <a:cxnLst/>
              <a:rect l="l" t="t" r="r" b="b"/>
              <a:pathLst>
                <a:path w="18177" h="37418" extrusionOk="0">
                  <a:moveTo>
                    <a:pt x="16353" y="7995"/>
                  </a:moveTo>
                  <a:cubicBezTo>
                    <a:pt x="17721" y="5563"/>
                    <a:pt x="18177" y="2736"/>
                    <a:pt x="17690" y="1"/>
                  </a:cubicBezTo>
                  <a:cubicBezTo>
                    <a:pt x="12857" y="3952"/>
                    <a:pt x="9210" y="9150"/>
                    <a:pt x="7173" y="15046"/>
                  </a:cubicBezTo>
                  <a:cubicBezTo>
                    <a:pt x="3860" y="24712"/>
                    <a:pt x="3800" y="28269"/>
                    <a:pt x="2584" y="31612"/>
                  </a:cubicBezTo>
                  <a:cubicBezTo>
                    <a:pt x="1824" y="33588"/>
                    <a:pt x="973" y="35533"/>
                    <a:pt x="0" y="37418"/>
                  </a:cubicBezTo>
                  <a:cubicBezTo>
                    <a:pt x="3769" y="33709"/>
                    <a:pt x="6596" y="29150"/>
                    <a:pt x="8237" y="24104"/>
                  </a:cubicBezTo>
                  <a:cubicBezTo>
                    <a:pt x="10943" y="15715"/>
                    <a:pt x="14043" y="12311"/>
                    <a:pt x="16353" y="79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3"/>
            <p:cNvSpPr/>
            <p:nvPr/>
          </p:nvSpPr>
          <p:spPr>
            <a:xfrm>
              <a:off x="323975" y="780700"/>
              <a:ext cx="785750" cy="646700"/>
            </a:xfrm>
            <a:custGeom>
              <a:avLst/>
              <a:gdLst/>
              <a:ahLst/>
              <a:cxnLst/>
              <a:rect l="l" t="t" r="r" b="b"/>
              <a:pathLst>
                <a:path w="31430" h="25868" extrusionOk="0">
                  <a:moveTo>
                    <a:pt x="31430" y="0"/>
                  </a:moveTo>
                  <a:cubicBezTo>
                    <a:pt x="31430" y="0"/>
                    <a:pt x="17873" y="9271"/>
                    <a:pt x="10122" y="16171"/>
                  </a:cubicBezTo>
                  <a:cubicBezTo>
                    <a:pt x="2341" y="23071"/>
                    <a:pt x="1" y="25867"/>
                    <a:pt x="1" y="25867"/>
                  </a:cubicBezTo>
                  <a:cubicBezTo>
                    <a:pt x="1" y="25867"/>
                    <a:pt x="30336" y="9849"/>
                    <a:pt x="3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3"/>
            <p:cNvSpPr/>
            <p:nvPr/>
          </p:nvSpPr>
          <p:spPr>
            <a:xfrm>
              <a:off x="238125" y="638600"/>
              <a:ext cx="824500" cy="425550"/>
            </a:xfrm>
            <a:custGeom>
              <a:avLst/>
              <a:gdLst/>
              <a:ahLst/>
              <a:cxnLst/>
              <a:rect l="l" t="t" r="r" b="b"/>
              <a:pathLst>
                <a:path w="32980" h="17022" extrusionOk="0">
                  <a:moveTo>
                    <a:pt x="32979" y="578"/>
                  </a:moveTo>
                  <a:cubicBezTo>
                    <a:pt x="32979" y="578"/>
                    <a:pt x="25928" y="0"/>
                    <a:pt x="17326" y="4590"/>
                  </a:cubicBezTo>
                  <a:cubicBezTo>
                    <a:pt x="10456" y="8268"/>
                    <a:pt x="2796" y="14286"/>
                    <a:pt x="0" y="16536"/>
                  </a:cubicBezTo>
                  <a:lnTo>
                    <a:pt x="0" y="17022"/>
                  </a:lnTo>
                  <a:cubicBezTo>
                    <a:pt x="5350" y="14955"/>
                    <a:pt x="28450" y="5836"/>
                    <a:pt x="32979" y="5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3"/>
            <p:cNvSpPr/>
            <p:nvPr/>
          </p:nvSpPr>
          <p:spPr>
            <a:xfrm>
              <a:off x="336150" y="502575"/>
              <a:ext cx="696075" cy="158075"/>
            </a:xfrm>
            <a:custGeom>
              <a:avLst/>
              <a:gdLst/>
              <a:ahLst/>
              <a:cxnLst/>
              <a:rect l="l" t="t" r="r" b="b"/>
              <a:pathLst>
                <a:path w="27843" h="6323" extrusionOk="0">
                  <a:moveTo>
                    <a:pt x="17447" y="5229"/>
                  </a:moveTo>
                  <a:cubicBezTo>
                    <a:pt x="22159" y="6323"/>
                    <a:pt x="27843" y="3223"/>
                    <a:pt x="27691" y="3101"/>
                  </a:cubicBezTo>
                  <a:cubicBezTo>
                    <a:pt x="27691" y="3101"/>
                    <a:pt x="20274" y="1"/>
                    <a:pt x="13405" y="1064"/>
                  </a:cubicBezTo>
                  <a:cubicBezTo>
                    <a:pt x="8845" y="1855"/>
                    <a:pt x="4347" y="3071"/>
                    <a:pt x="0" y="4742"/>
                  </a:cubicBezTo>
                  <a:cubicBezTo>
                    <a:pt x="0" y="4742"/>
                    <a:pt x="12766" y="4165"/>
                    <a:pt x="17447" y="5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3"/>
            <p:cNvSpPr/>
            <p:nvPr/>
          </p:nvSpPr>
          <p:spPr>
            <a:xfrm>
              <a:off x="599825" y="930400"/>
              <a:ext cx="601100" cy="671775"/>
            </a:xfrm>
            <a:custGeom>
              <a:avLst/>
              <a:gdLst/>
              <a:ahLst/>
              <a:cxnLst/>
              <a:rect l="l" t="t" r="r" b="b"/>
              <a:pathLst>
                <a:path w="24044" h="26871" extrusionOk="0">
                  <a:moveTo>
                    <a:pt x="23131" y="0"/>
                  </a:moveTo>
                  <a:cubicBezTo>
                    <a:pt x="23131" y="0"/>
                    <a:pt x="12675" y="10092"/>
                    <a:pt x="7387" y="16262"/>
                  </a:cubicBezTo>
                  <a:cubicBezTo>
                    <a:pt x="2098" y="22432"/>
                    <a:pt x="0" y="26870"/>
                    <a:pt x="0" y="26870"/>
                  </a:cubicBezTo>
                  <a:cubicBezTo>
                    <a:pt x="0" y="26870"/>
                    <a:pt x="10669" y="17204"/>
                    <a:pt x="16292" y="11763"/>
                  </a:cubicBezTo>
                  <a:cubicBezTo>
                    <a:pt x="21916" y="6292"/>
                    <a:pt x="24043" y="2706"/>
                    <a:pt x="23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2" name="Google Shape;2742;p33"/>
          <p:cNvGrpSpPr/>
          <p:nvPr/>
        </p:nvGrpSpPr>
        <p:grpSpPr>
          <a:xfrm rot="7923048" flipH="1">
            <a:off x="-138855" y="-298972"/>
            <a:ext cx="913676" cy="1677934"/>
            <a:chOff x="4830275" y="2608450"/>
            <a:chExt cx="1324325" cy="2432075"/>
          </a:xfrm>
        </p:grpSpPr>
        <p:sp>
          <p:nvSpPr>
            <p:cNvPr id="2743" name="Google Shape;2743;p33"/>
            <p:cNvSpPr/>
            <p:nvPr/>
          </p:nvSpPr>
          <p:spPr>
            <a:xfrm>
              <a:off x="5018750" y="3690575"/>
              <a:ext cx="519575" cy="1330675"/>
            </a:xfrm>
            <a:custGeom>
              <a:avLst/>
              <a:gdLst/>
              <a:ahLst/>
              <a:cxnLst/>
              <a:rect l="l" t="t" r="r" b="b"/>
              <a:pathLst>
                <a:path w="20783" h="53227" extrusionOk="0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3"/>
            <p:cNvSpPr/>
            <p:nvPr/>
          </p:nvSpPr>
          <p:spPr>
            <a:xfrm>
              <a:off x="5531825" y="3352850"/>
              <a:ext cx="622775" cy="1631100"/>
            </a:xfrm>
            <a:custGeom>
              <a:avLst/>
              <a:gdLst/>
              <a:ahLst/>
              <a:cxnLst/>
              <a:rect l="l" t="t" r="r" b="b"/>
              <a:pathLst>
                <a:path w="24911" h="65244" extrusionOk="0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3"/>
            <p:cNvSpPr/>
            <p:nvPr/>
          </p:nvSpPr>
          <p:spPr>
            <a:xfrm>
              <a:off x="5366500" y="3998300"/>
              <a:ext cx="170975" cy="1031600"/>
            </a:xfrm>
            <a:custGeom>
              <a:avLst/>
              <a:gdLst/>
              <a:ahLst/>
              <a:cxnLst/>
              <a:rect l="l" t="t" r="r" b="b"/>
              <a:pathLst>
                <a:path w="6839" h="41264" fill="none" extrusionOk="0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3"/>
            <p:cNvSpPr/>
            <p:nvPr/>
          </p:nvSpPr>
          <p:spPr>
            <a:xfrm>
              <a:off x="5467400" y="3605525"/>
              <a:ext cx="231025" cy="403925"/>
            </a:xfrm>
            <a:custGeom>
              <a:avLst/>
              <a:gdLst/>
              <a:ahLst/>
              <a:cxnLst/>
              <a:rect l="l" t="t" r="r" b="b"/>
              <a:pathLst>
                <a:path w="9241" h="16157" extrusionOk="0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3"/>
            <p:cNvSpPr/>
            <p:nvPr/>
          </p:nvSpPr>
          <p:spPr>
            <a:xfrm>
              <a:off x="5485950" y="3631375"/>
              <a:ext cx="295875" cy="378250"/>
            </a:xfrm>
            <a:custGeom>
              <a:avLst/>
              <a:gdLst/>
              <a:ahLst/>
              <a:cxnLst/>
              <a:rect l="l" t="t" r="r" b="b"/>
              <a:pathLst>
                <a:path w="11835" h="15130" extrusionOk="0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3"/>
            <p:cNvSpPr/>
            <p:nvPr/>
          </p:nvSpPr>
          <p:spPr>
            <a:xfrm>
              <a:off x="5308125" y="3614700"/>
              <a:ext cx="218525" cy="392625"/>
            </a:xfrm>
            <a:custGeom>
              <a:avLst/>
              <a:gdLst/>
              <a:ahLst/>
              <a:cxnLst/>
              <a:rect l="l" t="t" r="r" b="b"/>
              <a:pathLst>
                <a:path w="8741" h="15705" extrusionOk="0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3"/>
            <p:cNvSpPr/>
            <p:nvPr/>
          </p:nvSpPr>
          <p:spPr>
            <a:xfrm>
              <a:off x="5204725" y="3765650"/>
              <a:ext cx="281050" cy="240500"/>
            </a:xfrm>
            <a:custGeom>
              <a:avLst/>
              <a:gdLst/>
              <a:ahLst/>
              <a:cxnLst/>
              <a:rect l="l" t="t" r="r" b="b"/>
              <a:pathLst>
                <a:path w="11242" h="9620" extrusionOk="0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3"/>
            <p:cNvSpPr/>
            <p:nvPr/>
          </p:nvSpPr>
          <p:spPr>
            <a:xfrm>
              <a:off x="5479925" y="3749800"/>
              <a:ext cx="372775" cy="253875"/>
            </a:xfrm>
            <a:custGeom>
              <a:avLst/>
              <a:gdLst/>
              <a:ahLst/>
              <a:cxnLst/>
              <a:rect l="l" t="t" r="r" b="b"/>
              <a:pathLst>
                <a:path w="14911" h="10155" extrusionOk="0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3"/>
            <p:cNvSpPr/>
            <p:nvPr/>
          </p:nvSpPr>
          <p:spPr>
            <a:xfrm>
              <a:off x="5488250" y="3916825"/>
              <a:ext cx="341950" cy="144050"/>
            </a:xfrm>
            <a:custGeom>
              <a:avLst/>
              <a:gdLst/>
              <a:ahLst/>
              <a:cxnLst/>
              <a:rect l="l" t="t" r="r" b="b"/>
              <a:pathLst>
                <a:path w="13678" h="5762" extrusionOk="0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3"/>
            <p:cNvSpPr/>
            <p:nvPr/>
          </p:nvSpPr>
          <p:spPr>
            <a:xfrm>
              <a:off x="5488250" y="3452925"/>
              <a:ext cx="116775" cy="459500"/>
            </a:xfrm>
            <a:custGeom>
              <a:avLst/>
              <a:gdLst/>
              <a:ahLst/>
              <a:cxnLst/>
              <a:rect l="l" t="t" r="r" b="b"/>
              <a:pathLst>
                <a:path w="4671" h="18380" extrusionOk="0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3"/>
            <p:cNvSpPr/>
            <p:nvPr/>
          </p:nvSpPr>
          <p:spPr>
            <a:xfrm>
              <a:off x="5534950" y="3436125"/>
              <a:ext cx="44225" cy="25425"/>
            </a:xfrm>
            <a:custGeom>
              <a:avLst/>
              <a:gdLst/>
              <a:ahLst/>
              <a:cxnLst/>
              <a:rect l="l" t="t" r="r" b="b"/>
              <a:pathLst>
                <a:path w="1769" h="1017" extrusionOk="0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3"/>
            <p:cNvSpPr/>
            <p:nvPr/>
          </p:nvSpPr>
          <p:spPr>
            <a:xfrm>
              <a:off x="5495750" y="3503775"/>
              <a:ext cx="139300" cy="417000"/>
            </a:xfrm>
            <a:custGeom>
              <a:avLst/>
              <a:gdLst/>
              <a:ahLst/>
              <a:cxnLst/>
              <a:rect l="l" t="t" r="r" b="b"/>
              <a:pathLst>
                <a:path w="5572" h="16680" extrusionOk="0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3"/>
            <p:cNvSpPr/>
            <p:nvPr/>
          </p:nvSpPr>
          <p:spPr>
            <a:xfrm>
              <a:off x="5610850" y="3485425"/>
              <a:ext cx="41725" cy="24225"/>
            </a:xfrm>
            <a:custGeom>
              <a:avLst/>
              <a:gdLst/>
              <a:ahLst/>
              <a:cxnLst/>
              <a:rect l="l" t="t" r="r" b="b"/>
              <a:pathLst>
                <a:path w="1669" h="969" extrusionOk="0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3"/>
            <p:cNvSpPr/>
            <p:nvPr/>
          </p:nvSpPr>
          <p:spPr>
            <a:xfrm>
              <a:off x="5460725" y="3506275"/>
              <a:ext cx="86775" cy="406150"/>
            </a:xfrm>
            <a:custGeom>
              <a:avLst/>
              <a:gdLst/>
              <a:ahLst/>
              <a:cxnLst/>
              <a:rect l="l" t="t" r="r" b="b"/>
              <a:pathLst>
                <a:path w="3471" h="16246" extrusionOk="0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3"/>
            <p:cNvSpPr/>
            <p:nvPr/>
          </p:nvSpPr>
          <p:spPr>
            <a:xfrm>
              <a:off x="5439050" y="3488675"/>
              <a:ext cx="42550" cy="29625"/>
            </a:xfrm>
            <a:custGeom>
              <a:avLst/>
              <a:gdLst/>
              <a:ahLst/>
              <a:cxnLst/>
              <a:rect l="l" t="t" r="r" b="b"/>
              <a:pathLst>
                <a:path w="1702" h="1185" extrusionOk="0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3"/>
            <p:cNvSpPr/>
            <p:nvPr/>
          </p:nvSpPr>
          <p:spPr>
            <a:xfrm>
              <a:off x="5545800" y="3626375"/>
              <a:ext cx="261050" cy="301900"/>
            </a:xfrm>
            <a:custGeom>
              <a:avLst/>
              <a:gdLst/>
              <a:ahLst/>
              <a:cxnLst/>
              <a:rect l="l" t="t" r="r" b="b"/>
              <a:pathLst>
                <a:path w="10442" h="12076" extrusionOk="0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3"/>
            <p:cNvSpPr/>
            <p:nvPr/>
          </p:nvSpPr>
          <p:spPr>
            <a:xfrm>
              <a:off x="5798475" y="3607450"/>
              <a:ext cx="28375" cy="40375"/>
            </a:xfrm>
            <a:custGeom>
              <a:avLst/>
              <a:gdLst/>
              <a:ahLst/>
              <a:cxnLst/>
              <a:rect l="l" t="t" r="r" b="b"/>
              <a:pathLst>
                <a:path w="1135" h="1615" extrusionOk="0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3"/>
            <p:cNvSpPr/>
            <p:nvPr/>
          </p:nvSpPr>
          <p:spPr>
            <a:xfrm>
              <a:off x="5487425" y="3560500"/>
              <a:ext cx="70900" cy="351925"/>
            </a:xfrm>
            <a:custGeom>
              <a:avLst/>
              <a:gdLst/>
              <a:ahLst/>
              <a:cxnLst/>
              <a:rect l="l" t="t" r="r" b="b"/>
              <a:pathLst>
                <a:path w="2836" h="14077" extrusionOk="0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3"/>
            <p:cNvSpPr/>
            <p:nvPr/>
          </p:nvSpPr>
          <p:spPr>
            <a:xfrm>
              <a:off x="5512450" y="3541550"/>
              <a:ext cx="44225" cy="26250"/>
            </a:xfrm>
            <a:custGeom>
              <a:avLst/>
              <a:gdLst/>
              <a:ahLst/>
              <a:cxnLst/>
              <a:rect l="l" t="t" r="r" b="b"/>
              <a:pathLst>
                <a:path w="1769" h="1050" extrusionOk="0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3"/>
            <p:cNvSpPr/>
            <p:nvPr/>
          </p:nvSpPr>
          <p:spPr>
            <a:xfrm>
              <a:off x="5545800" y="3610525"/>
              <a:ext cx="189325" cy="317750"/>
            </a:xfrm>
            <a:custGeom>
              <a:avLst/>
              <a:gdLst/>
              <a:ahLst/>
              <a:cxnLst/>
              <a:rect l="l" t="t" r="r" b="b"/>
              <a:pathLst>
                <a:path w="7573" h="12710" extrusionOk="0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3"/>
            <p:cNvSpPr/>
            <p:nvPr/>
          </p:nvSpPr>
          <p:spPr>
            <a:xfrm>
              <a:off x="5721750" y="3591875"/>
              <a:ext cx="34225" cy="34825"/>
            </a:xfrm>
            <a:custGeom>
              <a:avLst/>
              <a:gdLst/>
              <a:ahLst/>
              <a:cxnLst/>
              <a:rect l="l" t="t" r="r" b="b"/>
              <a:pathLst>
                <a:path w="1369" h="1393" extrusionOk="0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3"/>
            <p:cNvSpPr/>
            <p:nvPr/>
          </p:nvSpPr>
          <p:spPr>
            <a:xfrm>
              <a:off x="5466575" y="3704850"/>
              <a:ext cx="186000" cy="308550"/>
            </a:xfrm>
            <a:custGeom>
              <a:avLst/>
              <a:gdLst/>
              <a:ahLst/>
              <a:cxnLst/>
              <a:rect l="l" t="t" r="r" b="b"/>
              <a:pathLst>
                <a:path w="7440" h="12342" extrusionOk="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3"/>
            <p:cNvSpPr/>
            <p:nvPr/>
          </p:nvSpPr>
          <p:spPr>
            <a:xfrm>
              <a:off x="5338975" y="3710600"/>
              <a:ext cx="175150" cy="302450"/>
            </a:xfrm>
            <a:custGeom>
              <a:avLst/>
              <a:gdLst/>
              <a:ahLst/>
              <a:cxnLst/>
              <a:rect l="l" t="t" r="r" b="b"/>
              <a:pathLst>
                <a:path w="7006" h="12098" extrusionOk="0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3"/>
            <p:cNvSpPr/>
            <p:nvPr/>
          </p:nvSpPr>
          <p:spPr>
            <a:xfrm>
              <a:off x="5280600" y="3783150"/>
              <a:ext cx="203500" cy="226850"/>
            </a:xfrm>
            <a:custGeom>
              <a:avLst/>
              <a:gdLst/>
              <a:ahLst/>
              <a:cxnLst/>
              <a:rect l="l" t="t" r="r" b="b"/>
              <a:pathLst>
                <a:path w="8140" h="9074" extrusionOk="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3"/>
            <p:cNvSpPr/>
            <p:nvPr/>
          </p:nvSpPr>
          <p:spPr>
            <a:xfrm>
              <a:off x="5479925" y="3768975"/>
              <a:ext cx="268550" cy="243525"/>
            </a:xfrm>
            <a:custGeom>
              <a:avLst/>
              <a:gdLst/>
              <a:ahLst/>
              <a:cxnLst/>
              <a:rect l="l" t="t" r="r" b="b"/>
              <a:pathLst>
                <a:path w="10742" h="9741" extrusionOk="0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3"/>
            <p:cNvSpPr/>
            <p:nvPr/>
          </p:nvSpPr>
          <p:spPr>
            <a:xfrm>
              <a:off x="5483250" y="3890725"/>
              <a:ext cx="256875" cy="121325"/>
            </a:xfrm>
            <a:custGeom>
              <a:avLst/>
              <a:gdLst/>
              <a:ahLst/>
              <a:cxnLst/>
              <a:rect l="l" t="t" r="r" b="b"/>
              <a:pathLst>
                <a:path w="10275" h="4853" extrusionOk="0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3"/>
            <p:cNvSpPr/>
            <p:nvPr/>
          </p:nvSpPr>
          <p:spPr>
            <a:xfrm>
              <a:off x="5560800" y="3953275"/>
              <a:ext cx="145125" cy="24200"/>
            </a:xfrm>
            <a:custGeom>
              <a:avLst/>
              <a:gdLst/>
              <a:ahLst/>
              <a:cxnLst/>
              <a:rect l="l" t="t" r="r" b="b"/>
              <a:pathLst>
                <a:path w="5805" h="968" fill="none" extrusionOk="0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3"/>
            <p:cNvSpPr/>
            <p:nvPr/>
          </p:nvSpPr>
          <p:spPr>
            <a:xfrm>
              <a:off x="5633350" y="3932425"/>
              <a:ext cx="48400" cy="8375"/>
            </a:xfrm>
            <a:custGeom>
              <a:avLst/>
              <a:gdLst/>
              <a:ahLst/>
              <a:cxnLst/>
              <a:rect l="l" t="t" r="r" b="b"/>
              <a:pathLst>
                <a:path w="1936" h="335" fill="none" extrusionOk="0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3"/>
            <p:cNvSpPr/>
            <p:nvPr/>
          </p:nvSpPr>
          <p:spPr>
            <a:xfrm>
              <a:off x="5500775" y="3844025"/>
              <a:ext cx="149300" cy="145125"/>
            </a:xfrm>
            <a:custGeom>
              <a:avLst/>
              <a:gdLst/>
              <a:ahLst/>
              <a:cxnLst/>
              <a:rect l="l" t="t" r="r" b="b"/>
              <a:pathLst>
                <a:path w="5972" h="5805" fill="none" extrusionOk="0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3"/>
            <p:cNvSpPr/>
            <p:nvPr/>
          </p:nvSpPr>
          <p:spPr>
            <a:xfrm>
              <a:off x="5492425" y="3755625"/>
              <a:ext cx="25050" cy="191000"/>
            </a:xfrm>
            <a:custGeom>
              <a:avLst/>
              <a:gdLst/>
              <a:ahLst/>
              <a:cxnLst/>
              <a:rect l="l" t="t" r="r" b="b"/>
              <a:pathLst>
                <a:path w="1002" h="7640" fill="none" extrusionOk="0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3"/>
            <p:cNvSpPr/>
            <p:nvPr/>
          </p:nvSpPr>
          <p:spPr>
            <a:xfrm>
              <a:off x="5522450" y="3798150"/>
              <a:ext cx="8350" cy="42575"/>
            </a:xfrm>
            <a:custGeom>
              <a:avLst/>
              <a:gdLst/>
              <a:ahLst/>
              <a:cxnLst/>
              <a:rect l="l" t="t" r="r" b="b"/>
              <a:pathLst>
                <a:path w="334" h="1703" fill="none" extrusionOk="0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3"/>
            <p:cNvSpPr/>
            <p:nvPr/>
          </p:nvSpPr>
          <p:spPr>
            <a:xfrm>
              <a:off x="5585825" y="3766475"/>
              <a:ext cx="23375" cy="49225"/>
            </a:xfrm>
            <a:custGeom>
              <a:avLst/>
              <a:gdLst/>
              <a:ahLst/>
              <a:cxnLst/>
              <a:rect l="l" t="t" r="r" b="b"/>
              <a:pathLst>
                <a:path w="935" h="1969" fill="none" extrusionOk="0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3"/>
            <p:cNvSpPr/>
            <p:nvPr/>
          </p:nvSpPr>
          <p:spPr>
            <a:xfrm>
              <a:off x="5409875" y="3776475"/>
              <a:ext cx="60900" cy="106775"/>
            </a:xfrm>
            <a:custGeom>
              <a:avLst/>
              <a:gdLst/>
              <a:ahLst/>
              <a:cxnLst/>
              <a:rect l="l" t="t" r="r" b="b"/>
              <a:pathLst>
                <a:path w="2436" h="4271" fill="none" extrusionOk="0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3"/>
            <p:cNvSpPr/>
            <p:nvPr/>
          </p:nvSpPr>
          <p:spPr>
            <a:xfrm>
              <a:off x="5327300" y="3861550"/>
              <a:ext cx="77600" cy="46725"/>
            </a:xfrm>
            <a:custGeom>
              <a:avLst/>
              <a:gdLst/>
              <a:ahLst/>
              <a:cxnLst/>
              <a:rect l="l" t="t" r="r" b="b"/>
              <a:pathLst>
                <a:path w="3104" h="1869" fill="none" extrusionOk="0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3"/>
            <p:cNvSpPr/>
            <p:nvPr/>
          </p:nvSpPr>
          <p:spPr>
            <a:xfrm>
              <a:off x="5402350" y="3877375"/>
              <a:ext cx="66750" cy="108450"/>
            </a:xfrm>
            <a:custGeom>
              <a:avLst/>
              <a:gdLst/>
              <a:ahLst/>
              <a:cxnLst/>
              <a:rect l="l" t="t" r="r" b="b"/>
              <a:pathLst>
                <a:path w="2670" h="4338" fill="none" extrusionOk="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3"/>
            <p:cNvSpPr/>
            <p:nvPr/>
          </p:nvSpPr>
          <p:spPr>
            <a:xfrm>
              <a:off x="5535800" y="3462075"/>
              <a:ext cx="251850" cy="1567000"/>
            </a:xfrm>
            <a:custGeom>
              <a:avLst/>
              <a:gdLst/>
              <a:ahLst/>
              <a:cxnLst/>
              <a:rect l="l" t="t" r="r" b="b"/>
              <a:pathLst>
                <a:path w="10074" h="62680" fill="none" extrusionOk="0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3"/>
            <p:cNvSpPr/>
            <p:nvPr/>
          </p:nvSpPr>
          <p:spPr>
            <a:xfrm>
              <a:off x="5068800" y="2869175"/>
              <a:ext cx="479425" cy="622000"/>
            </a:xfrm>
            <a:custGeom>
              <a:avLst/>
              <a:gdLst/>
              <a:ahLst/>
              <a:cxnLst/>
              <a:rect l="l" t="t" r="r" b="b"/>
              <a:pathLst>
                <a:path w="19177" h="24880" extrusionOk="0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3"/>
            <p:cNvSpPr/>
            <p:nvPr/>
          </p:nvSpPr>
          <p:spPr>
            <a:xfrm>
              <a:off x="4962875" y="2951725"/>
              <a:ext cx="585450" cy="539700"/>
            </a:xfrm>
            <a:custGeom>
              <a:avLst/>
              <a:gdLst/>
              <a:ahLst/>
              <a:cxnLst/>
              <a:rect l="l" t="t" r="r" b="b"/>
              <a:pathLst>
                <a:path w="23418" h="21588" extrusionOk="0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3"/>
            <p:cNvSpPr/>
            <p:nvPr/>
          </p:nvSpPr>
          <p:spPr>
            <a:xfrm>
              <a:off x="5380675" y="2846650"/>
              <a:ext cx="321925" cy="636925"/>
            </a:xfrm>
            <a:custGeom>
              <a:avLst/>
              <a:gdLst/>
              <a:ahLst/>
              <a:cxnLst/>
              <a:rect l="l" t="t" r="r" b="b"/>
              <a:pathLst>
                <a:path w="12877" h="25477" extrusionOk="0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3"/>
            <p:cNvSpPr/>
            <p:nvPr/>
          </p:nvSpPr>
          <p:spPr>
            <a:xfrm>
              <a:off x="5548300" y="3004250"/>
              <a:ext cx="407825" cy="475375"/>
            </a:xfrm>
            <a:custGeom>
              <a:avLst/>
              <a:gdLst/>
              <a:ahLst/>
              <a:cxnLst/>
              <a:rect l="l" t="t" r="r" b="b"/>
              <a:pathLst>
                <a:path w="16313" h="19015" extrusionOk="0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3"/>
            <p:cNvSpPr/>
            <p:nvPr/>
          </p:nvSpPr>
          <p:spPr>
            <a:xfrm>
              <a:off x="4910350" y="3209400"/>
              <a:ext cx="647150" cy="270650"/>
            </a:xfrm>
            <a:custGeom>
              <a:avLst/>
              <a:gdLst/>
              <a:ahLst/>
              <a:cxnLst/>
              <a:rect l="l" t="t" r="r" b="b"/>
              <a:pathLst>
                <a:path w="25886" h="10826" extrusionOk="0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3"/>
            <p:cNvSpPr/>
            <p:nvPr/>
          </p:nvSpPr>
          <p:spPr>
            <a:xfrm>
              <a:off x="4967875" y="3434775"/>
              <a:ext cx="577125" cy="260000"/>
            </a:xfrm>
            <a:custGeom>
              <a:avLst/>
              <a:gdLst/>
              <a:ahLst/>
              <a:cxnLst/>
              <a:rect l="l" t="t" r="r" b="b"/>
              <a:pathLst>
                <a:path w="23085" h="10400" extrusionOk="0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3"/>
            <p:cNvSpPr/>
            <p:nvPr/>
          </p:nvSpPr>
          <p:spPr>
            <a:xfrm>
              <a:off x="5184700" y="2636500"/>
              <a:ext cx="321100" cy="700525"/>
            </a:xfrm>
            <a:custGeom>
              <a:avLst/>
              <a:gdLst/>
              <a:ahLst/>
              <a:cxnLst/>
              <a:rect l="l" t="t" r="r" b="b"/>
              <a:pathLst>
                <a:path w="12844" h="28021" extrusionOk="0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3"/>
            <p:cNvSpPr/>
            <p:nvPr/>
          </p:nvSpPr>
          <p:spPr>
            <a:xfrm>
              <a:off x="5171375" y="2608450"/>
              <a:ext cx="70075" cy="36950"/>
            </a:xfrm>
            <a:custGeom>
              <a:avLst/>
              <a:gdLst/>
              <a:ahLst/>
              <a:cxnLst/>
              <a:rect l="l" t="t" r="r" b="b"/>
              <a:pathLst>
                <a:path w="2803" h="1478" extrusionOk="0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3"/>
            <p:cNvSpPr/>
            <p:nvPr/>
          </p:nvSpPr>
          <p:spPr>
            <a:xfrm>
              <a:off x="5105475" y="2744075"/>
              <a:ext cx="391975" cy="608800"/>
            </a:xfrm>
            <a:custGeom>
              <a:avLst/>
              <a:gdLst/>
              <a:ahLst/>
              <a:cxnLst/>
              <a:rect l="l" t="t" r="r" b="b"/>
              <a:pathLst>
                <a:path w="15679" h="24352" extrusionOk="0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3"/>
            <p:cNvSpPr/>
            <p:nvPr/>
          </p:nvSpPr>
          <p:spPr>
            <a:xfrm>
              <a:off x="5072125" y="2716625"/>
              <a:ext cx="73400" cy="39900"/>
            </a:xfrm>
            <a:custGeom>
              <a:avLst/>
              <a:gdLst/>
              <a:ahLst/>
              <a:cxnLst/>
              <a:rect l="l" t="t" r="r" b="b"/>
              <a:pathLst>
                <a:path w="2936" h="1596" extrusionOk="0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3"/>
            <p:cNvSpPr/>
            <p:nvPr/>
          </p:nvSpPr>
          <p:spPr>
            <a:xfrm>
              <a:off x="5310625" y="2681525"/>
              <a:ext cx="196000" cy="654675"/>
            </a:xfrm>
            <a:custGeom>
              <a:avLst/>
              <a:gdLst/>
              <a:ahLst/>
              <a:cxnLst/>
              <a:rect l="l" t="t" r="r" b="b"/>
              <a:pathLst>
                <a:path w="7840" h="26187" extrusionOk="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3"/>
            <p:cNvSpPr/>
            <p:nvPr/>
          </p:nvSpPr>
          <p:spPr>
            <a:xfrm>
              <a:off x="5347325" y="2654650"/>
              <a:ext cx="71750" cy="40175"/>
            </a:xfrm>
            <a:custGeom>
              <a:avLst/>
              <a:gdLst/>
              <a:ahLst/>
              <a:cxnLst/>
              <a:rect l="l" t="t" r="r" b="b"/>
              <a:pathLst>
                <a:path w="2870" h="1607" extrusionOk="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3"/>
            <p:cNvSpPr/>
            <p:nvPr/>
          </p:nvSpPr>
          <p:spPr>
            <a:xfrm>
              <a:off x="4884500" y="3013425"/>
              <a:ext cx="538725" cy="372800"/>
            </a:xfrm>
            <a:custGeom>
              <a:avLst/>
              <a:gdLst/>
              <a:ahLst/>
              <a:cxnLst/>
              <a:rect l="l" t="t" r="r" b="b"/>
              <a:pathLst>
                <a:path w="21549" h="14912" extrusionOk="0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3"/>
            <p:cNvSpPr/>
            <p:nvPr/>
          </p:nvSpPr>
          <p:spPr>
            <a:xfrm>
              <a:off x="4854475" y="2982425"/>
              <a:ext cx="41725" cy="68700"/>
            </a:xfrm>
            <a:custGeom>
              <a:avLst/>
              <a:gdLst/>
              <a:ahLst/>
              <a:cxnLst/>
              <a:rect l="l" t="t" r="r" b="b"/>
              <a:pathLst>
                <a:path w="1669" h="2748" extrusionOk="0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3"/>
            <p:cNvSpPr/>
            <p:nvPr/>
          </p:nvSpPr>
          <p:spPr>
            <a:xfrm>
              <a:off x="5280600" y="2794950"/>
              <a:ext cx="226025" cy="541250"/>
            </a:xfrm>
            <a:custGeom>
              <a:avLst/>
              <a:gdLst/>
              <a:ahLst/>
              <a:cxnLst/>
              <a:rect l="l" t="t" r="r" b="b"/>
              <a:pathLst>
                <a:path w="9041" h="21650" extrusionOk="0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3"/>
            <p:cNvSpPr/>
            <p:nvPr/>
          </p:nvSpPr>
          <p:spPr>
            <a:xfrm>
              <a:off x="5251475" y="2769025"/>
              <a:ext cx="71650" cy="36850"/>
            </a:xfrm>
            <a:custGeom>
              <a:avLst/>
              <a:gdLst/>
              <a:ahLst/>
              <a:cxnLst/>
              <a:rect l="l" t="t" r="r" b="b"/>
              <a:pathLst>
                <a:path w="2866" h="1474" extrusionOk="0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3"/>
            <p:cNvSpPr/>
            <p:nvPr/>
          </p:nvSpPr>
          <p:spPr>
            <a:xfrm>
              <a:off x="4992900" y="2956725"/>
              <a:ext cx="430325" cy="428675"/>
            </a:xfrm>
            <a:custGeom>
              <a:avLst/>
              <a:gdLst/>
              <a:ahLst/>
              <a:cxnLst/>
              <a:rect l="l" t="t" r="r" b="b"/>
              <a:pathLst>
                <a:path w="17213" h="17147" extrusionOk="0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3"/>
            <p:cNvSpPr/>
            <p:nvPr/>
          </p:nvSpPr>
          <p:spPr>
            <a:xfrm>
              <a:off x="4962050" y="2925025"/>
              <a:ext cx="47550" cy="63425"/>
            </a:xfrm>
            <a:custGeom>
              <a:avLst/>
              <a:gdLst/>
              <a:ahLst/>
              <a:cxnLst/>
              <a:rect l="l" t="t" r="r" b="b"/>
              <a:pathLst>
                <a:path w="1902" h="2537" extrusionOk="0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3"/>
            <p:cNvSpPr/>
            <p:nvPr/>
          </p:nvSpPr>
          <p:spPr>
            <a:xfrm>
              <a:off x="5179700" y="3019275"/>
              <a:ext cx="376975" cy="475950"/>
            </a:xfrm>
            <a:custGeom>
              <a:avLst/>
              <a:gdLst/>
              <a:ahLst/>
              <a:cxnLst/>
              <a:rect l="l" t="t" r="r" b="b"/>
              <a:pathLst>
                <a:path w="15079" h="19038" extrusionOk="0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3"/>
            <p:cNvSpPr/>
            <p:nvPr/>
          </p:nvSpPr>
          <p:spPr>
            <a:xfrm>
              <a:off x="5425700" y="2995925"/>
              <a:ext cx="255225" cy="493075"/>
            </a:xfrm>
            <a:custGeom>
              <a:avLst/>
              <a:gdLst/>
              <a:ahLst/>
              <a:cxnLst/>
              <a:rect l="l" t="t" r="r" b="b"/>
              <a:pathLst>
                <a:path w="10209" h="19723" extrusionOk="0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3"/>
            <p:cNvSpPr/>
            <p:nvPr/>
          </p:nvSpPr>
          <p:spPr>
            <a:xfrm>
              <a:off x="5552475" y="3069300"/>
              <a:ext cx="270200" cy="416325"/>
            </a:xfrm>
            <a:custGeom>
              <a:avLst/>
              <a:gdLst/>
              <a:ahLst/>
              <a:cxnLst/>
              <a:rect l="l" t="t" r="r" b="b"/>
              <a:pathLst>
                <a:path w="10808" h="16653" extrusionOk="0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3"/>
            <p:cNvSpPr/>
            <p:nvPr/>
          </p:nvSpPr>
          <p:spPr>
            <a:xfrm>
              <a:off x="5078800" y="3185225"/>
              <a:ext cx="482025" cy="305575"/>
            </a:xfrm>
            <a:custGeom>
              <a:avLst/>
              <a:gdLst/>
              <a:ahLst/>
              <a:cxnLst/>
              <a:rect l="l" t="t" r="r" b="b"/>
              <a:pathLst>
                <a:path w="19281" h="12223" extrusionOk="0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3"/>
            <p:cNvSpPr/>
            <p:nvPr/>
          </p:nvSpPr>
          <p:spPr>
            <a:xfrm>
              <a:off x="5110475" y="3392300"/>
              <a:ext cx="446200" cy="184050"/>
            </a:xfrm>
            <a:custGeom>
              <a:avLst/>
              <a:gdLst/>
              <a:ahLst/>
              <a:cxnLst/>
              <a:rect l="l" t="t" r="r" b="b"/>
              <a:pathLst>
                <a:path w="17848" h="7362" extrusionOk="0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3"/>
            <p:cNvSpPr/>
            <p:nvPr/>
          </p:nvSpPr>
          <p:spPr>
            <a:xfrm>
              <a:off x="5258100" y="3266125"/>
              <a:ext cx="227675" cy="149275"/>
            </a:xfrm>
            <a:custGeom>
              <a:avLst/>
              <a:gdLst/>
              <a:ahLst/>
              <a:cxnLst/>
              <a:rect l="l" t="t" r="r" b="b"/>
              <a:pathLst>
                <a:path w="9107" h="5971" fill="none" extrusionOk="0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3"/>
            <p:cNvSpPr/>
            <p:nvPr/>
          </p:nvSpPr>
          <p:spPr>
            <a:xfrm>
              <a:off x="5284775" y="3316150"/>
              <a:ext cx="65900" cy="27550"/>
            </a:xfrm>
            <a:custGeom>
              <a:avLst/>
              <a:gdLst/>
              <a:ahLst/>
              <a:cxnLst/>
              <a:rect l="l" t="t" r="r" b="b"/>
              <a:pathLst>
                <a:path w="2636" h="1102" fill="none" extrusionOk="0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3"/>
            <p:cNvSpPr/>
            <p:nvPr/>
          </p:nvSpPr>
          <p:spPr>
            <a:xfrm>
              <a:off x="5543300" y="3092650"/>
              <a:ext cx="27550" cy="108450"/>
            </a:xfrm>
            <a:custGeom>
              <a:avLst/>
              <a:gdLst/>
              <a:ahLst/>
              <a:cxnLst/>
              <a:rect l="l" t="t" r="r" b="b"/>
              <a:pathLst>
                <a:path w="1102" h="4338" fill="none" extrusionOk="0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3"/>
            <p:cNvSpPr/>
            <p:nvPr/>
          </p:nvSpPr>
          <p:spPr>
            <a:xfrm>
              <a:off x="5535800" y="3071800"/>
              <a:ext cx="10025" cy="43400"/>
            </a:xfrm>
            <a:custGeom>
              <a:avLst/>
              <a:gdLst/>
              <a:ahLst/>
              <a:cxnLst/>
              <a:rect l="l" t="t" r="r" b="b"/>
              <a:pathLst>
                <a:path w="401" h="1736" fill="none" extrusionOk="0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3"/>
            <p:cNvSpPr/>
            <p:nvPr/>
          </p:nvSpPr>
          <p:spPr>
            <a:xfrm>
              <a:off x="5481575" y="3188550"/>
              <a:ext cx="20875" cy="102600"/>
            </a:xfrm>
            <a:custGeom>
              <a:avLst/>
              <a:gdLst/>
              <a:ahLst/>
              <a:cxnLst/>
              <a:rect l="l" t="t" r="r" b="b"/>
              <a:pathLst>
                <a:path w="835" h="4104" fill="none" extrusionOk="0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3"/>
            <p:cNvSpPr/>
            <p:nvPr/>
          </p:nvSpPr>
          <p:spPr>
            <a:xfrm>
              <a:off x="5275600" y="3132675"/>
              <a:ext cx="209350" cy="216850"/>
            </a:xfrm>
            <a:custGeom>
              <a:avLst/>
              <a:gdLst/>
              <a:ahLst/>
              <a:cxnLst/>
              <a:rect l="l" t="t" r="r" b="b"/>
              <a:pathLst>
                <a:path w="8374" h="8674" fill="none" extrusionOk="0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3"/>
            <p:cNvSpPr/>
            <p:nvPr/>
          </p:nvSpPr>
          <p:spPr>
            <a:xfrm>
              <a:off x="5566650" y="3186900"/>
              <a:ext cx="180150" cy="258525"/>
            </a:xfrm>
            <a:custGeom>
              <a:avLst/>
              <a:gdLst/>
              <a:ahLst/>
              <a:cxnLst/>
              <a:rect l="l" t="t" r="r" b="b"/>
              <a:pathLst>
                <a:path w="7206" h="10341" fill="none" extrusionOk="0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3"/>
            <p:cNvSpPr/>
            <p:nvPr/>
          </p:nvSpPr>
          <p:spPr>
            <a:xfrm>
              <a:off x="5655050" y="3178550"/>
              <a:ext cx="43375" cy="39225"/>
            </a:xfrm>
            <a:custGeom>
              <a:avLst/>
              <a:gdLst/>
              <a:ahLst/>
              <a:cxnLst/>
              <a:rect l="l" t="t" r="r" b="b"/>
              <a:pathLst>
                <a:path w="1735" h="1569" fill="none" extrusionOk="0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3"/>
            <p:cNvSpPr/>
            <p:nvPr/>
          </p:nvSpPr>
          <p:spPr>
            <a:xfrm>
              <a:off x="5216400" y="3456250"/>
              <a:ext cx="229350" cy="22550"/>
            </a:xfrm>
            <a:custGeom>
              <a:avLst/>
              <a:gdLst/>
              <a:ahLst/>
              <a:cxnLst/>
              <a:rect l="l" t="t" r="r" b="b"/>
              <a:pathLst>
                <a:path w="9174" h="902" fill="none" extrusionOk="0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3"/>
            <p:cNvSpPr/>
            <p:nvPr/>
          </p:nvSpPr>
          <p:spPr>
            <a:xfrm>
              <a:off x="4830275" y="3891550"/>
              <a:ext cx="714425" cy="1148975"/>
            </a:xfrm>
            <a:custGeom>
              <a:avLst/>
              <a:gdLst/>
              <a:ahLst/>
              <a:cxnLst/>
              <a:rect l="l" t="t" r="r" b="b"/>
              <a:pathLst>
                <a:path w="28577" h="45959" extrusionOk="0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3"/>
            <p:cNvSpPr/>
            <p:nvPr/>
          </p:nvSpPr>
          <p:spPr>
            <a:xfrm>
              <a:off x="5517775" y="4299350"/>
              <a:ext cx="558425" cy="740675"/>
            </a:xfrm>
            <a:custGeom>
              <a:avLst/>
              <a:gdLst/>
              <a:ahLst/>
              <a:cxnLst/>
              <a:rect l="l" t="t" r="r" b="b"/>
              <a:pathLst>
                <a:path w="22337" h="29627" extrusionOk="0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3" name="Google Shape;2813;p33"/>
          <p:cNvSpPr/>
          <p:nvPr/>
        </p:nvSpPr>
        <p:spPr>
          <a:xfrm rot="9395586">
            <a:off x="-647857" y="3711134"/>
            <a:ext cx="1455552" cy="1863410"/>
          </a:xfrm>
          <a:custGeom>
            <a:avLst/>
            <a:gdLst/>
            <a:ahLst/>
            <a:cxnLst/>
            <a:rect l="l" t="t" r="r" b="b"/>
            <a:pathLst>
              <a:path w="44165" h="79670" extrusionOk="0">
                <a:moveTo>
                  <a:pt x="24637" y="0"/>
                </a:moveTo>
                <a:cubicBezTo>
                  <a:pt x="17879" y="0"/>
                  <a:pt x="11033" y="3215"/>
                  <a:pt x="7087" y="7826"/>
                </a:cubicBezTo>
                <a:cubicBezTo>
                  <a:pt x="2567" y="13126"/>
                  <a:pt x="0" y="20408"/>
                  <a:pt x="1312" y="27271"/>
                </a:cubicBezTo>
                <a:cubicBezTo>
                  <a:pt x="2483" y="33576"/>
                  <a:pt x="6613" y="38877"/>
                  <a:pt x="8984" y="44820"/>
                </a:cubicBezTo>
                <a:cubicBezTo>
                  <a:pt x="10881" y="49618"/>
                  <a:pt x="11634" y="54835"/>
                  <a:pt x="11160" y="59969"/>
                </a:cubicBezTo>
                <a:cubicBezTo>
                  <a:pt x="10658" y="65353"/>
                  <a:pt x="8956" y="71324"/>
                  <a:pt x="12025" y="75760"/>
                </a:cubicBezTo>
                <a:cubicBezTo>
                  <a:pt x="13888" y="78408"/>
                  <a:pt x="17101" y="79669"/>
                  <a:pt x="20366" y="79669"/>
                </a:cubicBezTo>
                <a:cubicBezTo>
                  <a:pt x="22089" y="79669"/>
                  <a:pt x="23827" y="79318"/>
                  <a:pt x="25389" y="78633"/>
                </a:cubicBezTo>
                <a:cubicBezTo>
                  <a:pt x="29908" y="76625"/>
                  <a:pt x="33117" y="72496"/>
                  <a:pt x="35516" y="68199"/>
                </a:cubicBezTo>
                <a:cubicBezTo>
                  <a:pt x="42435" y="55812"/>
                  <a:pt x="43941" y="41165"/>
                  <a:pt x="44081" y="26964"/>
                </a:cubicBezTo>
                <a:cubicBezTo>
                  <a:pt x="44165" y="18622"/>
                  <a:pt x="41905" y="6403"/>
                  <a:pt x="33033" y="1911"/>
                </a:cubicBezTo>
                <a:cubicBezTo>
                  <a:pt x="30407" y="589"/>
                  <a:pt x="27530" y="0"/>
                  <a:pt x="24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4" name="Google Shape;2814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854112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Google Shape;2815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854112" y="3371623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6" name="Google Shape;2816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310363" y="-417627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_1"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34"/>
          <p:cNvSpPr/>
          <p:nvPr/>
        </p:nvSpPr>
        <p:spPr>
          <a:xfrm rot="3482857">
            <a:off x="-700286" y="-1031931"/>
            <a:ext cx="2193270" cy="2836664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9" name="Google Shape;2819;p34"/>
          <p:cNvGrpSpPr/>
          <p:nvPr/>
        </p:nvGrpSpPr>
        <p:grpSpPr>
          <a:xfrm rot="8236893">
            <a:off x="-122790" y="-382950"/>
            <a:ext cx="1160581" cy="1843510"/>
            <a:chOff x="4836950" y="647600"/>
            <a:chExt cx="1160575" cy="1843500"/>
          </a:xfrm>
        </p:grpSpPr>
        <p:sp>
          <p:nvSpPr>
            <p:cNvPr id="2820" name="Google Shape;2820;p34"/>
            <p:cNvSpPr/>
            <p:nvPr/>
          </p:nvSpPr>
          <p:spPr>
            <a:xfrm>
              <a:off x="5305625" y="1783375"/>
              <a:ext cx="459525" cy="703375"/>
            </a:xfrm>
            <a:custGeom>
              <a:avLst/>
              <a:gdLst/>
              <a:ahLst/>
              <a:cxnLst/>
              <a:rect l="l" t="t" r="r" b="b"/>
              <a:pathLst>
                <a:path w="18381" h="28135" extrusionOk="0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4836950" y="1473175"/>
              <a:ext cx="587275" cy="975300"/>
            </a:xfrm>
            <a:custGeom>
              <a:avLst/>
              <a:gdLst/>
              <a:ahLst/>
              <a:cxnLst/>
              <a:rect l="l" t="t" r="r" b="b"/>
              <a:pathLst>
                <a:path w="23491" h="39012" extrusionOk="0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5288125" y="1393950"/>
              <a:ext cx="216000" cy="1090800"/>
            </a:xfrm>
            <a:custGeom>
              <a:avLst/>
              <a:gdLst/>
              <a:ahLst/>
              <a:cxnLst/>
              <a:rect l="l" t="t" r="r" b="b"/>
              <a:pathLst>
                <a:path w="8640" h="43632" fill="none" extrusionOk="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5229750" y="1151275"/>
              <a:ext cx="226850" cy="1333475"/>
            </a:xfrm>
            <a:custGeom>
              <a:avLst/>
              <a:gdLst/>
              <a:ahLst/>
              <a:cxnLst/>
              <a:rect l="l" t="t" r="r" b="b"/>
              <a:pathLst>
                <a:path w="9074" h="53339" fill="none" extrusionOk="0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5174700" y="1917650"/>
              <a:ext cx="239350" cy="567100"/>
            </a:xfrm>
            <a:custGeom>
              <a:avLst/>
              <a:gdLst/>
              <a:ahLst/>
              <a:cxnLst/>
              <a:rect l="l" t="t" r="r" b="b"/>
              <a:pathLst>
                <a:path w="9574" h="22684" fill="none" extrusionOk="0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5352325" y="1633275"/>
              <a:ext cx="252700" cy="844800"/>
            </a:xfrm>
            <a:custGeom>
              <a:avLst/>
              <a:gdLst/>
              <a:ahLst/>
              <a:cxnLst/>
              <a:rect l="l" t="t" r="r" b="b"/>
              <a:pathLst>
                <a:path w="10108" h="33792" fill="none" extrusionOk="0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5412375" y="647600"/>
              <a:ext cx="469525" cy="538750"/>
            </a:xfrm>
            <a:custGeom>
              <a:avLst/>
              <a:gdLst/>
              <a:ahLst/>
              <a:cxnLst/>
              <a:rect l="l" t="t" r="r" b="b"/>
              <a:pathLst>
                <a:path w="18781" h="21550" extrusionOk="0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5557250" y="727025"/>
              <a:ext cx="316300" cy="187225"/>
            </a:xfrm>
            <a:custGeom>
              <a:avLst/>
              <a:gdLst/>
              <a:ahLst/>
              <a:cxnLst/>
              <a:rect l="l" t="t" r="r" b="b"/>
              <a:pathLst>
                <a:path w="12652" h="7489" extrusionOk="0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5414025" y="688225"/>
              <a:ext cx="257725" cy="498550"/>
            </a:xfrm>
            <a:custGeom>
              <a:avLst/>
              <a:gdLst/>
              <a:ahLst/>
              <a:cxnLst/>
              <a:rect l="l" t="t" r="r" b="b"/>
              <a:pathLst>
                <a:path w="10309" h="19942" extrusionOk="0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5406525" y="868575"/>
              <a:ext cx="475375" cy="318200"/>
            </a:xfrm>
            <a:custGeom>
              <a:avLst/>
              <a:gdLst/>
              <a:ahLst/>
              <a:cxnLst/>
              <a:rect l="l" t="t" r="r" b="b"/>
              <a:pathLst>
                <a:path w="19015" h="12728" extrusionOk="0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5576650" y="1298500"/>
              <a:ext cx="395300" cy="378900"/>
            </a:xfrm>
            <a:custGeom>
              <a:avLst/>
              <a:gdLst/>
              <a:ahLst/>
              <a:cxnLst/>
              <a:rect l="l" t="t" r="r" b="b"/>
              <a:pathLst>
                <a:path w="15812" h="15156" extrusionOk="0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5726650" y="1395825"/>
              <a:ext cx="270875" cy="100425"/>
            </a:xfrm>
            <a:custGeom>
              <a:avLst/>
              <a:gdLst/>
              <a:ahLst/>
              <a:cxnLst/>
              <a:rect l="l" t="t" r="r" b="b"/>
              <a:pathLst>
                <a:path w="10835" h="4017" extrusionOk="0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5575825" y="1300000"/>
              <a:ext cx="218500" cy="378450"/>
            </a:xfrm>
            <a:custGeom>
              <a:avLst/>
              <a:gdLst/>
              <a:ahLst/>
              <a:cxnLst/>
              <a:rect l="l" t="t" r="r" b="b"/>
              <a:pathLst>
                <a:path w="8740" h="15138" extrusionOk="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5575825" y="1473275"/>
              <a:ext cx="396125" cy="204125"/>
            </a:xfrm>
            <a:custGeom>
              <a:avLst/>
              <a:gdLst/>
              <a:ahLst/>
              <a:cxnLst/>
              <a:rect l="l" t="t" r="r" b="b"/>
              <a:pathLst>
                <a:path w="15845" h="8165" extrusionOk="0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4892825" y="896250"/>
              <a:ext cx="427825" cy="521825"/>
            </a:xfrm>
            <a:custGeom>
              <a:avLst/>
              <a:gdLst/>
              <a:ahLst/>
              <a:cxnLst/>
              <a:rect l="l" t="t" r="r" b="b"/>
              <a:pathLst>
                <a:path w="17113" h="20873" extrusionOk="0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4892825" y="981825"/>
              <a:ext cx="291875" cy="172400"/>
            </a:xfrm>
            <a:custGeom>
              <a:avLst/>
              <a:gdLst/>
              <a:ahLst/>
              <a:cxnLst/>
              <a:rect l="l" t="t" r="r" b="b"/>
              <a:pathLst>
                <a:path w="11675" h="6896" extrusionOk="0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5087125" y="919125"/>
              <a:ext cx="235200" cy="498100"/>
            </a:xfrm>
            <a:custGeom>
              <a:avLst/>
              <a:gdLst/>
              <a:ahLst/>
              <a:cxnLst/>
              <a:rect l="l" t="t" r="r" b="b"/>
              <a:pathLst>
                <a:path w="9408" h="19924" extrusionOk="0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4892000" y="1124575"/>
              <a:ext cx="434500" cy="295100"/>
            </a:xfrm>
            <a:custGeom>
              <a:avLst/>
              <a:gdLst/>
              <a:ahLst/>
              <a:cxnLst/>
              <a:rect l="l" t="t" r="r" b="b"/>
              <a:pathLst>
                <a:path w="17380" h="11804" extrusionOk="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4876975" y="1577850"/>
              <a:ext cx="326925" cy="371600"/>
            </a:xfrm>
            <a:custGeom>
              <a:avLst/>
              <a:gdLst/>
              <a:ahLst/>
              <a:cxnLst/>
              <a:rect l="l" t="t" r="r" b="b"/>
              <a:pathLst>
                <a:path w="13077" h="14864" extrusionOk="0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4864475" y="1677350"/>
              <a:ext cx="222850" cy="97025"/>
            </a:xfrm>
            <a:custGeom>
              <a:avLst/>
              <a:gdLst/>
              <a:ahLst/>
              <a:cxnLst/>
              <a:rect l="l" t="t" r="r" b="b"/>
              <a:pathLst>
                <a:path w="8914" h="3881" extrusionOk="0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5024600" y="1581075"/>
              <a:ext cx="179300" cy="371500"/>
            </a:xfrm>
            <a:custGeom>
              <a:avLst/>
              <a:gdLst/>
              <a:ahLst/>
              <a:cxnLst/>
              <a:rect l="l" t="t" r="r" b="b"/>
              <a:pathLst>
                <a:path w="7172" h="14860" extrusionOk="0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4878650" y="1750525"/>
              <a:ext cx="326100" cy="200350"/>
            </a:xfrm>
            <a:custGeom>
              <a:avLst/>
              <a:gdLst/>
              <a:ahLst/>
              <a:cxnLst/>
              <a:rect l="l" t="t" r="r" b="b"/>
              <a:pathLst>
                <a:path w="13044" h="8014" extrusionOk="0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5415500" y="1860950"/>
              <a:ext cx="558950" cy="630150"/>
            </a:xfrm>
            <a:custGeom>
              <a:avLst/>
              <a:gdLst/>
              <a:ahLst/>
              <a:cxnLst/>
              <a:rect l="l" t="t" r="r" b="b"/>
              <a:pathLst>
                <a:path w="22358" h="25206" extrusionOk="0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4846125" y="1958500"/>
              <a:ext cx="582325" cy="527850"/>
            </a:xfrm>
            <a:custGeom>
              <a:avLst/>
              <a:gdLst/>
              <a:ahLst/>
              <a:cxnLst/>
              <a:rect l="l" t="t" r="r" b="b"/>
              <a:pathLst>
                <a:path w="23293" h="21114" extrusionOk="0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4" name="Google Shape;2844;p34"/>
          <p:cNvSpPr/>
          <p:nvPr/>
        </p:nvSpPr>
        <p:spPr>
          <a:xfrm rot="818203" flipH="1">
            <a:off x="7847141" y="-605378"/>
            <a:ext cx="3855895" cy="1983543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rgbClr val="1E3D28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5" name="Google Shape;2845;p34"/>
          <p:cNvGrpSpPr/>
          <p:nvPr/>
        </p:nvGrpSpPr>
        <p:grpSpPr>
          <a:xfrm rot="-1702004">
            <a:off x="7920647" y="-887877"/>
            <a:ext cx="3403432" cy="2635996"/>
            <a:chOff x="9298389" y="-164681"/>
            <a:chExt cx="3403527" cy="2636070"/>
          </a:xfrm>
        </p:grpSpPr>
        <p:sp>
          <p:nvSpPr>
            <p:cNvPr id="2846" name="Google Shape;2846;p34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avLst/>
              <a:gdLst/>
              <a:ahLst/>
              <a:cxnLst/>
              <a:rect l="l" t="t" r="r" b="b"/>
              <a:pathLst>
                <a:path w="31088" h="41865" extrusionOk="0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avLst/>
              <a:gdLst/>
              <a:ahLst/>
              <a:cxnLst/>
              <a:rect l="l" t="t" r="r" b="b"/>
              <a:pathLst>
                <a:path w="14598" h="23873" extrusionOk="0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48" name="Google Shape;2848;p3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740088" y="-1832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9" name="Google Shape;2849;p3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854112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C8D9A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3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p40"/>
          <p:cNvSpPr txBox="1">
            <a:spLocks noGrp="1"/>
          </p:cNvSpPr>
          <p:nvPr>
            <p:ph type="subTitle" idx="1"/>
          </p:nvPr>
        </p:nvSpPr>
        <p:spPr>
          <a:xfrm>
            <a:off x="0" y="4692000"/>
            <a:ext cx="91440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ea"/>
                <a:ea typeface="+mn-ea"/>
              </a:rPr>
              <a:t>201824446 </a:t>
            </a:r>
            <a:r>
              <a:rPr lang="ko-KR" altLang="en-US" dirty="0" smtClean="0">
                <a:latin typeface="+mn-ea"/>
                <a:ea typeface="+mn-ea"/>
              </a:rPr>
              <a:t>김윤재  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en-US" dirty="0" smtClean="0">
                <a:latin typeface="+mn-ea"/>
                <a:ea typeface="+mn-ea"/>
              </a:rPr>
              <a:t>201824543 </a:t>
            </a:r>
            <a:r>
              <a:rPr lang="ko-KR" altLang="en-US" dirty="0" smtClean="0">
                <a:latin typeface="+mn-ea"/>
                <a:ea typeface="+mn-ea"/>
              </a:rPr>
              <a:t>이동현  </a:t>
            </a:r>
            <a:r>
              <a:rPr lang="en" altLang="ko-KR" dirty="0" smtClean="0">
                <a:latin typeface="+mn-ea"/>
                <a:ea typeface="+mn-ea"/>
              </a:rPr>
              <a:t> </a:t>
            </a:r>
            <a:r>
              <a:rPr lang="en" dirty="0" smtClean="0">
                <a:latin typeface="+mn-ea"/>
                <a:ea typeface="+mn-ea"/>
              </a:rPr>
              <a:t>201824552 </a:t>
            </a:r>
            <a:r>
              <a:rPr lang="ko-KR" altLang="en-US" dirty="0" smtClean="0">
                <a:latin typeface="+mn-ea"/>
                <a:ea typeface="+mn-ea"/>
              </a:rPr>
              <a:t>이영한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948" name="Google Shape;2948;p40"/>
          <p:cNvSpPr/>
          <p:nvPr/>
        </p:nvSpPr>
        <p:spPr>
          <a:xfrm>
            <a:off x="7324723" y="424667"/>
            <a:ext cx="1449587" cy="1251270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40"/>
          <p:cNvSpPr txBox="1">
            <a:spLocks noGrp="1"/>
          </p:cNvSpPr>
          <p:nvPr>
            <p:ph type="subTitle" idx="2"/>
          </p:nvPr>
        </p:nvSpPr>
        <p:spPr>
          <a:xfrm rot="1008">
            <a:off x="7538017" y="578852"/>
            <a:ext cx="1023000" cy="9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smtClean="0">
                <a:solidFill>
                  <a:schemeClr val="dk1"/>
                </a:solidFill>
                <a:latin typeface="+mj-ea"/>
                <a:ea typeface="+mj-ea"/>
              </a:rPr>
              <a:t>7</a:t>
            </a:r>
            <a:r>
              <a:rPr lang="ko-KR" altLang="en-US" sz="3200" dirty="0" smtClean="0">
                <a:solidFill>
                  <a:schemeClr val="dk1"/>
                </a:solidFill>
                <a:latin typeface="+mj-ea"/>
                <a:ea typeface="+mj-ea"/>
              </a:rPr>
              <a:t>조</a:t>
            </a:r>
            <a:endParaRPr sz="2100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2950" name="Google Shape;2950;p40"/>
          <p:cNvSpPr txBox="1">
            <a:spLocks noGrp="1"/>
          </p:cNvSpPr>
          <p:nvPr>
            <p:ph type="ctrTitle"/>
          </p:nvPr>
        </p:nvSpPr>
        <p:spPr>
          <a:xfrm>
            <a:off x="1101000" y="1285875"/>
            <a:ext cx="4661700" cy="26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 smtClean="0"/>
              <a:t>SmartFarm </a:t>
            </a:r>
            <a:br>
              <a:rPr lang="en" sz="5500" dirty="0" smtClean="0"/>
            </a:br>
            <a:r>
              <a:rPr lang="ko-KR" altLang="en-US" sz="5500" dirty="0" err="1" smtClean="0">
                <a:latin typeface="+mn-ea"/>
                <a:ea typeface="+mn-ea"/>
              </a:rPr>
              <a:t>식물키우기</a:t>
            </a:r>
            <a:endParaRPr sz="5500" dirty="0" smtClean="0">
              <a:solidFill>
                <a:schemeClr val="accent3"/>
              </a:solidFill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 smtClean="0">
                <a:solidFill>
                  <a:schemeClr val="dk2"/>
                </a:solidFill>
              </a:rPr>
              <a:t>Implement with </a:t>
            </a:r>
            <a:r>
              <a:rPr lang="en-US" sz="3100" dirty="0" err="1" smtClean="0">
                <a:solidFill>
                  <a:schemeClr val="dk2"/>
                </a:solidFill>
              </a:rPr>
              <a:t>arduino</a:t>
            </a:r>
            <a:endParaRPr sz="3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62;p60"/>
          <p:cNvSpPr/>
          <p:nvPr/>
        </p:nvSpPr>
        <p:spPr>
          <a:xfrm>
            <a:off x="773834" y="597750"/>
            <a:ext cx="855151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구현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9089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04</a:t>
            </a:r>
            <a:endParaRPr lang="en-US" dirty="0">
              <a:solidFill>
                <a:schemeClr val="dk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7"/>
          <a:stretch/>
        </p:blipFill>
        <p:spPr>
          <a:xfrm>
            <a:off x="5017562" y="1706302"/>
            <a:ext cx="1103323" cy="1588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13547" r="555" b="5167"/>
          <a:stretch/>
        </p:blipFill>
        <p:spPr>
          <a:xfrm>
            <a:off x="7128268" y="1768133"/>
            <a:ext cx="1262464" cy="10769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4" y="1706302"/>
            <a:ext cx="1214757" cy="108402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5" r="7096" b="-1"/>
          <a:stretch/>
        </p:blipFill>
        <p:spPr>
          <a:xfrm>
            <a:off x="2501433" y="1706302"/>
            <a:ext cx="1343828" cy="1084021"/>
          </a:xfrm>
          <a:prstGeom prst="rect">
            <a:avLst/>
          </a:prstGeom>
        </p:spPr>
      </p:pic>
      <p:sp>
        <p:nvSpPr>
          <p:cNvPr id="17" name="Google Shape;3173;p46"/>
          <p:cNvSpPr txBox="1">
            <a:spLocks/>
          </p:cNvSpPr>
          <p:nvPr/>
        </p:nvSpPr>
        <p:spPr>
          <a:xfrm>
            <a:off x="-154713" y="279032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ko-KR" altLang="en-US" sz="17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조도센서</a:t>
            </a:r>
            <a:endParaRPr lang="en-US" sz="17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Google Shape;3174;p46"/>
          <p:cNvSpPr txBox="1">
            <a:spLocks/>
          </p:cNvSpPr>
          <p:nvPr/>
        </p:nvSpPr>
        <p:spPr>
          <a:xfrm>
            <a:off x="270555" y="3221950"/>
            <a:ext cx="2383923" cy="58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조도를  측정하여</a:t>
            </a:r>
            <a:endParaRPr lang="en-US" altLang="ko-KR" sz="1200" dirty="0" smtClean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주변이 밝으면 </a:t>
            </a:r>
            <a:r>
              <a:rPr lang="en-US" altLang="ko-KR" sz="1200" dirty="0" smtClean="0">
                <a:latin typeface="+mj-ea"/>
                <a:ea typeface="+mj-ea"/>
              </a:rPr>
              <a:t>LED</a:t>
            </a:r>
            <a:r>
              <a:rPr lang="ko-KR" altLang="en-US" sz="1200" dirty="0" smtClean="0">
                <a:latin typeface="+mj-ea"/>
                <a:ea typeface="+mj-ea"/>
              </a:rPr>
              <a:t>를</a:t>
            </a:r>
            <a:r>
              <a:rPr lang="en-US" altLang="ko-KR" sz="1200" dirty="0" smtClean="0">
                <a:latin typeface="+mj-ea"/>
                <a:ea typeface="+mj-ea"/>
              </a:rPr>
              <a:t> off</a:t>
            </a:r>
          </a:p>
          <a:p>
            <a:pPr marL="0" indent="0">
              <a:buFont typeface="Poppins"/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어두우면 </a:t>
            </a:r>
            <a:r>
              <a:rPr lang="en-US" altLang="ko-KR" sz="1200" dirty="0" smtClean="0">
                <a:latin typeface="+mj-ea"/>
                <a:ea typeface="+mj-ea"/>
              </a:rPr>
              <a:t>LED</a:t>
            </a:r>
            <a:r>
              <a:rPr lang="ko-KR" altLang="en-US" sz="1200" dirty="0" smtClean="0">
                <a:latin typeface="+mj-ea"/>
                <a:ea typeface="+mj-ea"/>
              </a:rPr>
              <a:t>를 </a:t>
            </a:r>
            <a:r>
              <a:rPr lang="en-US" altLang="ko-KR" sz="1200" dirty="0" smtClean="0">
                <a:latin typeface="+mj-ea"/>
                <a:ea typeface="+mj-ea"/>
              </a:rPr>
              <a:t>on</a:t>
            </a:r>
          </a:p>
        </p:txBody>
      </p:sp>
      <p:sp>
        <p:nvSpPr>
          <p:cNvPr id="21" name="Google Shape;3173;p46"/>
          <p:cNvSpPr txBox="1">
            <a:spLocks/>
          </p:cNvSpPr>
          <p:nvPr/>
        </p:nvSpPr>
        <p:spPr>
          <a:xfrm>
            <a:off x="2020597" y="276692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ko-KR" altLang="en-US" sz="17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온</a:t>
            </a:r>
            <a:r>
              <a:rPr lang="ko-KR" altLang="en-US" sz="17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도센서</a:t>
            </a:r>
            <a:endParaRPr lang="en-US" sz="17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Google Shape;3173;p46"/>
          <p:cNvSpPr txBox="1">
            <a:spLocks/>
          </p:cNvSpPr>
          <p:nvPr/>
        </p:nvSpPr>
        <p:spPr>
          <a:xfrm>
            <a:off x="6694803" y="288205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ko-KR" altLang="en-US" sz="17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릴레이 모듈</a:t>
            </a:r>
            <a:endParaRPr lang="en-US" sz="17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Google Shape;3173;p46"/>
          <p:cNvSpPr txBox="1">
            <a:spLocks/>
          </p:cNvSpPr>
          <p:nvPr/>
        </p:nvSpPr>
        <p:spPr>
          <a:xfrm>
            <a:off x="4413263" y="33605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ko-KR" altLang="en-US" sz="17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토양습도센서</a:t>
            </a:r>
            <a:endParaRPr lang="en-US" sz="17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Google Shape;3174;p46"/>
          <p:cNvSpPr txBox="1">
            <a:spLocks/>
          </p:cNvSpPr>
          <p:nvPr/>
        </p:nvSpPr>
        <p:spPr>
          <a:xfrm>
            <a:off x="2364494" y="3268795"/>
            <a:ext cx="2383923" cy="58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ko-KR" altLang="en-US" sz="1200" dirty="0">
                <a:latin typeface="+mj-ea"/>
                <a:ea typeface="+mj-ea"/>
              </a:rPr>
              <a:t>온</a:t>
            </a:r>
            <a:r>
              <a:rPr lang="ko-KR" altLang="en-US" sz="1200" dirty="0" smtClean="0">
                <a:latin typeface="+mj-ea"/>
                <a:ea typeface="+mj-ea"/>
              </a:rPr>
              <a:t>도를  측정하여</a:t>
            </a:r>
            <a:endParaRPr lang="en-US" altLang="ko-KR" sz="1200" dirty="0" smtClean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온도가 비정상적 이면</a:t>
            </a:r>
            <a:endParaRPr lang="en-US" altLang="ko-KR" sz="1200" dirty="0" smtClean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스피커를 작동</a:t>
            </a:r>
            <a:endParaRPr lang="en-US" altLang="ko-KR" sz="1200" dirty="0" smtClean="0">
              <a:latin typeface="+mj-ea"/>
              <a:ea typeface="+mj-ea"/>
            </a:endParaRPr>
          </a:p>
        </p:txBody>
      </p:sp>
      <p:sp>
        <p:nvSpPr>
          <p:cNvPr id="25" name="Google Shape;3174;p46"/>
          <p:cNvSpPr txBox="1">
            <a:spLocks/>
          </p:cNvSpPr>
          <p:nvPr/>
        </p:nvSpPr>
        <p:spPr>
          <a:xfrm>
            <a:off x="4796655" y="3808795"/>
            <a:ext cx="2383923" cy="58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토양의 습도  측정하여</a:t>
            </a:r>
            <a:endParaRPr lang="en-US" altLang="ko-KR" sz="1200" dirty="0" smtClean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건조하면 </a:t>
            </a:r>
            <a:r>
              <a:rPr lang="ko-KR" altLang="en-US" sz="1200" dirty="0" err="1" smtClean="0">
                <a:latin typeface="+mj-ea"/>
                <a:ea typeface="+mj-ea"/>
              </a:rPr>
              <a:t>물펌프를</a:t>
            </a:r>
            <a:endParaRPr lang="en-US" altLang="ko-KR" sz="1200" dirty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작동시켜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 smtClean="0">
                <a:latin typeface="+mj-ea"/>
                <a:ea typeface="+mj-ea"/>
              </a:rPr>
              <a:t>물을 공급</a:t>
            </a:r>
            <a:endParaRPr lang="en-US" altLang="ko-KR" sz="1200" dirty="0" smtClean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endParaRPr lang="en-US" altLang="ko-KR" sz="1200" dirty="0" smtClean="0">
              <a:latin typeface="+mj-ea"/>
              <a:ea typeface="+mj-ea"/>
            </a:endParaRPr>
          </a:p>
        </p:txBody>
      </p:sp>
      <p:sp>
        <p:nvSpPr>
          <p:cNvPr id="26" name="Google Shape;3174;p46"/>
          <p:cNvSpPr txBox="1">
            <a:spLocks/>
          </p:cNvSpPr>
          <p:nvPr/>
        </p:nvSpPr>
        <p:spPr>
          <a:xfrm>
            <a:off x="6987908" y="3116504"/>
            <a:ext cx="2383923" cy="58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펌프 모터와 연결</a:t>
            </a:r>
            <a:endParaRPr lang="en-US" altLang="ko-KR" sz="12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517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62;p60"/>
          <p:cNvSpPr/>
          <p:nvPr/>
        </p:nvSpPr>
        <p:spPr>
          <a:xfrm>
            <a:off x="773834" y="597750"/>
            <a:ext cx="855151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구현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9089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04</a:t>
            </a:r>
            <a:endParaRPr lang="en-US" dirty="0">
              <a:solidFill>
                <a:schemeClr val="dk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2" b="27760"/>
          <a:stretch/>
        </p:blipFill>
        <p:spPr>
          <a:xfrm>
            <a:off x="615071" y="1693048"/>
            <a:ext cx="1788306" cy="8466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4" t="60513" r="55678" b="3492"/>
          <a:stretch/>
        </p:blipFill>
        <p:spPr>
          <a:xfrm>
            <a:off x="3209788" y="1680280"/>
            <a:ext cx="882254" cy="8594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" t="23129" r="6922" b="22725"/>
          <a:stretch/>
        </p:blipFill>
        <p:spPr>
          <a:xfrm>
            <a:off x="4794555" y="1680280"/>
            <a:ext cx="1798990" cy="85943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896" y="1680281"/>
            <a:ext cx="1118371" cy="1451052"/>
          </a:xfrm>
          <a:prstGeom prst="rect">
            <a:avLst/>
          </a:prstGeom>
        </p:spPr>
      </p:pic>
      <p:sp>
        <p:nvSpPr>
          <p:cNvPr id="11" name="Google Shape;3173;p46"/>
          <p:cNvSpPr txBox="1">
            <a:spLocks/>
          </p:cNvSpPr>
          <p:nvPr/>
        </p:nvSpPr>
        <p:spPr>
          <a:xfrm>
            <a:off x="270555" y="259410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ko-KR" altLang="en-US" sz="17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워터펌프</a:t>
            </a:r>
            <a:endParaRPr lang="en-US" sz="17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Google Shape;3173;p46"/>
          <p:cNvSpPr txBox="1">
            <a:spLocks/>
          </p:cNvSpPr>
          <p:nvPr/>
        </p:nvSpPr>
        <p:spPr>
          <a:xfrm>
            <a:off x="2498165" y="2579596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ko-KR" altLang="en-US" sz="17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스피커</a:t>
            </a:r>
            <a:endParaRPr lang="en-US" sz="17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Google Shape;3173;p46"/>
          <p:cNvSpPr txBox="1">
            <a:spLocks/>
          </p:cNvSpPr>
          <p:nvPr/>
        </p:nvSpPr>
        <p:spPr>
          <a:xfrm>
            <a:off x="6856331" y="3161256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altLang="ko-KR" sz="17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LED</a:t>
            </a:r>
            <a:endParaRPr lang="en-US" sz="17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Google Shape;3173;p46"/>
          <p:cNvSpPr txBox="1">
            <a:spLocks/>
          </p:cNvSpPr>
          <p:nvPr/>
        </p:nvSpPr>
        <p:spPr>
          <a:xfrm>
            <a:off x="4608481" y="2539716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altLang="ko-KR" sz="17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Text LED</a:t>
            </a:r>
            <a:endParaRPr lang="en-US" sz="17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Google Shape;3174;p46"/>
          <p:cNvSpPr txBox="1">
            <a:spLocks/>
          </p:cNvSpPr>
          <p:nvPr/>
        </p:nvSpPr>
        <p:spPr>
          <a:xfrm>
            <a:off x="270555" y="3221950"/>
            <a:ext cx="2383923" cy="58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endParaRPr lang="en-US" altLang="ko-KR" sz="1200" dirty="0" smtClean="0">
              <a:latin typeface="+mj-ea"/>
              <a:ea typeface="+mj-ea"/>
            </a:endParaRPr>
          </a:p>
        </p:txBody>
      </p:sp>
      <p:sp>
        <p:nvSpPr>
          <p:cNvPr id="17" name="Google Shape;3174;p46"/>
          <p:cNvSpPr txBox="1">
            <a:spLocks/>
          </p:cNvSpPr>
          <p:nvPr/>
        </p:nvSpPr>
        <p:spPr>
          <a:xfrm>
            <a:off x="3059450" y="3015850"/>
            <a:ext cx="2383923" cy="58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온도센서를 통해</a:t>
            </a:r>
            <a:endParaRPr lang="en-US" altLang="ko-KR" sz="1200" dirty="0" smtClean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입력된 온도가</a:t>
            </a:r>
            <a:endParaRPr lang="en-US" altLang="ko-KR" sz="1200" dirty="0" smtClean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 err="1" smtClean="0">
                <a:latin typeface="+mj-ea"/>
                <a:ea typeface="+mj-ea"/>
              </a:rPr>
              <a:t>비정상적일시</a:t>
            </a:r>
            <a:endParaRPr lang="en-US" altLang="ko-KR" sz="1200" dirty="0" smtClean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경고음 출력</a:t>
            </a:r>
            <a:endParaRPr lang="en-US" altLang="ko-KR" sz="1200" dirty="0" smtClean="0">
              <a:latin typeface="+mj-ea"/>
              <a:ea typeface="+mj-ea"/>
            </a:endParaRPr>
          </a:p>
        </p:txBody>
      </p:sp>
      <p:sp>
        <p:nvSpPr>
          <p:cNvPr id="18" name="Google Shape;3174;p46"/>
          <p:cNvSpPr txBox="1">
            <a:spLocks/>
          </p:cNvSpPr>
          <p:nvPr/>
        </p:nvSpPr>
        <p:spPr>
          <a:xfrm>
            <a:off x="7376305" y="3593683"/>
            <a:ext cx="2383923" cy="58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조도센서를 통해</a:t>
            </a:r>
            <a:endParaRPr lang="en-US" altLang="ko-KR" sz="1200" dirty="0" smtClean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입력된 조도에 따라</a:t>
            </a:r>
            <a:endParaRPr lang="en-US" altLang="ko-KR" sz="1200" dirty="0" smtClean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en-US" altLang="ko-KR" sz="1200" dirty="0" smtClean="0">
                <a:latin typeface="+mj-ea"/>
                <a:ea typeface="+mj-ea"/>
              </a:rPr>
              <a:t>LED</a:t>
            </a:r>
            <a:r>
              <a:rPr lang="ko-KR" altLang="en-US" sz="1200" dirty="0" smtClean="0">
                <a:latin typeface="+mj-ea"/>
                <a:ea typeface="+mj-ea"/>
              </a:rPr>
              <a:t>를 켜고 끔</a:t>
            </a:r>
            <a:endParaRPr lang="en-US" altLang="ko-KR" sz="1200" dirty="0" smtClean="0">
              <a:latin typeface="+mj-ea"/>
              <a:ea typeface="+mj-ea"/>
            </a:endParaRPr>
          </a:p>
        </p:txBody>
      </p:sp>
      <p:sp>
        <p:nvSpPr>
          <p:cNvPr id="19" name="Google Shape;3174;p46"/>
          <p:cNvSpPr txBox="1">
            <a:spLocks/>
          </p:cNvSpPr>
          <p:nvPr/>
        </p:nvSpPr>
        <p:spPr>
          <a:xfrm>
            <a:off x="675527" y="3039303"/>
            <a:ext cx="2383923" cy="58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토양습도센서를 통해</a:t>
            </a:r>
            <a:endParaRPr lang="en-US" altLang="ko-KR" sz="1200" dirty="0" smtClean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입력된 습도가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 smtClean="0">
                <a:latin typeface="+mj-ea"/>
                <a:ea typeface="+mj-ea"/>
              </a:rPr>
              <a:t>낮으면</a:t>
            </a:r>
            <a:endParaRPr lang="en-US" altLang="ko-KR" sz="1200" dirty="0" smtClean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워터펌프를 작동시켜</a:t>
            </a:r>
            <a:endParaRPr lang="en-US" altLang="ko-KR" sz="1200" dirty="0" smtClean="0">
              <a:latin typeface="+mj-ea"/>
              <a:ea typeface="+mj-ea"/>
            </a:endParaRPr>
          </a:p>
          <a:p>
            <a:pPr marL="0" indent="0">
              <a:buFont typeface="Poppins"/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식물에 물 공급</a:t>
            </a:r>
            <a:endParaRPr lang="en-US" altLang="ko-KR" sz="1200" dirty="0" smtClean="0">
              <a:latin typeface="+mj-ea"/>
              <a:ea typeface="+mj-ea"/>
            </a:endParaRPr>
          </a:p>
        </p:txBody>
      </p:sp>
      <p:sp>
        <p:nvSpPr>
          <p:cNvPr id="20" name="Google Shape;3174;p46"/>
          <p:cNvSpPr txBox="1">
            <a:spLocks/>
          </p:cNvSpPr>
          <p:nvPr/>
        </p:nvSpPr>
        <p:spPr>
          <a:xfrm>
            <a:off x="4957891" y="2843446"/>
            <a:ext cx="2383923" cy="58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ko-KR" altLang="en-US" sz="1200" dirty="0" smtClean="0">
                <a:latin typeface="+mj-ea"/>
                <a:ea typeface="+mj-ea"/>
              </a:rPr>
              <a:t>상시 온도</a:t>
            </a:r>
            <a:r>
              <a:rPr lang="en-US" altLang="ko-KR" sz="1200" dirty="0" smtClean="0">
                <a:latin typeface="+mj-ea"/>
                <a:ea typeface="+mj-ea"/>
              </a:rPr>
              <a:t>, </a:t>
            </a:r>
            <a:r>
              <a:rPr lang="ko-KR" altLang="en-US" sz="1200" dirty="0" smtClean="0">
                <a:latin typeface="+mj-ea"/>
                <a:ea typeface="+mj-ea"/>
              </a:rPr>
              <a:t>습도 표시</a:t>
            </a:r>
            <a:endParaRPr lang="en-US" altLang="ko-KR" sz="12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834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62;p60"/>
          <p:cNvSpPr/>
          <p:nvPr/>
        </p:nvSpPr>
        <p:spPr>
          <a:xfrm>
            <a:off x="773834" y="597750"/>
            <a:ext cx="855151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구현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9089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04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785514" y="2224205"/>
            <a:ext cx="1002453" cy="286350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온도센서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437570" y="2133306"/>
            <a:ext cx="1293707" cy="447040"/>
          </a:xfrm>
          <a:prstGeom prst="round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스피커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위쪽 화살표 9"/>
          <p:cNvSpPr/>
          <p:nvPr/>
        </p:nvSpPr>
        <p:spPr>
          <a:xfrm rot="1742780">
            <a:off x="4703162" y="2701453"/>
            <a:ext cx="45719" cy="5022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4" t="60513" r="55678" b="3492"/>
          <a:stretch/>
        </p:blipFill>
        <p:spPr>
          <a:xfrm>
            <a:off x="4643296" y="1224992"/>
            <a:ext cx="882254" cy="8594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5" r="7096" b="-1"/>
          <a:stretch/>
        </p:blipFill>
        <p:spPr>
          <a:xfrm>
            <a:off x="2586055" y="1112700"/>
            <a:ext cx="1343828" cy="1084021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3232907" y="3366984"/>
            <a:ext cx="1781386" cy="9279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14" name="위쪽 화살표 13"/>
          <p:cNvSpPr/>
          <p:nvPr/>
        </p:nvSpPr>
        <p:spPr>
          <a:xfrm rot="9932700">
            <a:off x="3537490" y="2670676"/>
            <a:ext cx="63727" cy="5361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0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62;p60"/>
          <p:cNvSpPr/>
          <p:nvPr/>
        </p:nvSpPr>
        <p:spPr>
          <a:xfrm>
            <a:off x="773834" y="597750"/>
            <a:ext cx="855151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구현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9089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04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85679" y="2379715"/>
            <a:ext cx="1002453" cy="286350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조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도센서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02905" y="2299370"/>
            <a:ext cx="1293707" cy="447040"/>
          </a:xfrm>
          <a:prstGeom prst="round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</a:rPr>
              <a:t>LED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전등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위쪽 화살표 13"/>
          <p:cNvSpPr/>
          <p:nvPr/>
        </p:nvSpPr>
        <p:spPr>
          <a:xfrm rot="1742780">
            <a:off x="4838628" y="2835922"/>
            <a:ext cx="45719" cy="5022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368373" y="3501453"/>
            <a:ext cx="1781386" cy="9279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16" name="위쪽 화살표 15"/>
          <p:cNvSpPr/>
          <p:nvPr/>
        </p:nvSpPr>
        <p:spPr>
          <a:xfrm rot="9932700">
            <a:off x="3672956" y="2805145"/>
            <a:ext cx="63727" cy="5361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572" y="818801"/>
            <a:ext cx="1118371" cy="145105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602" y="1367288"/>
            <a:ext cx="1108606" cy="98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0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62;p60"/>
          <p:cNvSpPr/>
          <p:nvPr/>
        </p:nvSpPr>
        <p:spPr>
          <a:xfrm>
            <a:off x="773834" y="597750"/>
            <a:ext cx="855151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구현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9089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04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711292" y="2530412"/>
            <a:ext cx="1364826" cy="286350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토양습도센서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82786" y="2437342"/>
            <a:ext cx="1293707" cy="447040"/>
          </a:xfrm>
          <a:prstGeom prst="round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펌프모터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위쪽 화살표 9"/>
          <p:cNvSpPr/>
          <p:nvPr/>
        </p:nvSpPr>
        <p:spPr>
          <a:xfrm rot="1742780">
            <a:off x="4601827" y="2938908"/>
            <a:ext cx="45719" cy="5022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149864" y="3570652"/>
            <a:ext cx="1781386" cy="9279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12" name="위쪽 화살표 11"/>
          <p:cNvSpPr/>
          <p:nvPr/>
        </p:nvSpPr>
        <p:spPr>
          <a:xfrm rot="9932700">
            <a:off x="3436155" y="2908131"/>
            <a:ext cx="63727" cy="5361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7"/>
          <a:stretch/>
        </p:blipFill>
        <p:spPr>
          <a:xfrm>
            <a:off x="2818580" y="891045"/>
            <a:ext cx="1103323" cy="15883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2" b="27760"/>
          <a:stretch/>
        </p:blipFill>
        <p:spPr>
          <a:xfrm>
            <a:off x="4235486" y="1553170"/>
            <a:ext cx="1788306" cy="84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4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62;p60"/>
          <p:cNvSpPr/>
          <p:nvPr/>
        </p:nvSpPr>
        <p:spPr>
          <a:xfrm>
            <a:off x="773834" y="597750"/>
            <a:ext cx="855151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구현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9089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04</a:t>
            </a:r>
            <a:endParaRPr lang="en-US" dirty="0">
              <a:solidFill>
                <a:schemeClr val="dk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9" t="13491" r="34256" b="29489"/>
          <a:stretch/>
        </p:blipFill>
        <p:spPr>
          <a:xfrm rot="5400000">
            <a:off x="1020821" y="2213366"/>
            <a:ext cx="1910081" cy="29328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5" t="12106" r="31684" b="33902"/>
          <a:stretch/>
        </p:blipFill>
        <p:spPr>
          <a:xfrm rot="5400000">
            <a:off x="4396831" y="2076953"/>
            <a:ext cx="1910081" cy="3205682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426371" y="1269618"/>
            <a:ext cx="1781386" cy="9279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9434" y="1364068"/>
            <a:ext cx="1779953" cy="745443"/>
          </a:xfrm>
          <a:prstGeom prst="round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</a:rPr>
              <a:t>Text LCD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왼쪽 화살표 18"/>
          <p:cNvSpPr/>
          <p:nvPr/>
        </p:nvSpPr>
        <p:spPr>
          <a:xfrm>
            <a:off x="2666875" y="1584960"/>
            <a:ext cx="1505498" cy="311573"/>
          </a:xfrm>
          <a:prstGeom prst="lef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8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62;p60"/>
          <p:cNvSpPr/>
          <p:nvPr/>
        </p:nvSpPr>
        <p:spPr>
          <a:xfrm>
            <a:off x="773834" y="597750"/>
            <a:ext cx="855151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구현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9089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04</a:t>
            </a:r>
            <a:endParaRPr lang="en-US" dirty="0">
              <a:solidFill>
                <a:schemeClr val="dk2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64552" y="-151550"/>
            <a:ext cx="4495804" cy="599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7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8"/>
          <p:cNvSpPr/>
          <p:nvPr/>
        </p:nvSpPr>
        <p:spPr>
          <a:xfrm>
            <a:off x="3817404" y="944054"/>
            <a:ext cx="1623469" cy="1401468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8"/>
          <p:cNvSpPr txBox="1">
            <a:spLocks noGrp="1"/>
          </p:cNvSpPr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시연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197" name="Google Shape;3197;p48"/>
          <p:cNvSpPr txBox="1">
            <a:spLocks noGrp="1"/>
          </p:cNvSpPr>
          <p:nvPr>
            <p:ph type="title" idx="2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94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8"/>
          <p:cNvSpPr/>
          <p:nvPr/>
        </p:nvSpPr>
        <p:spPr>
          <a:xfrm>
            <a:off x="3817404" y="944054"/>
            <a:ext cx="1623469" cy="1401468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8"/>
          <p:cNvSpPr txBox="1">
            <a:spLocks noGrp="1"/>
          </p:cNvSpPr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발전 방향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197" name="Google Shape;3197;p48"/>
          <p:cNvSpPr txBox="1">
            <a:spLocks noGrp="1"/>
          </p:cNvSpPr>
          <p:nvPr>
            <p:ph type="title" idx="2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005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62;p60"/>
          <p:cNvSpPr/>
          <p:nvPr/>
        </p:nvSpPr>
        <p:spPr>
          <a:xfrm>
            <a:off x="773834" y="597750"/>
            <a:ext cx="1671339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발전 방향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7735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06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13" name="Google Shape;4062;p65"/>
          <p:cNvSpPr/>
          <p:nvPr/>
        </p:nvSpPr>
        <p:spPr>
          <a:xfrm>
            <a:off x="1396682" y="2809642"/>
            <a:ext cx="3351425" cy="352500"/>
          </a:xfrm>
          <a:prstGeom prst="roundRect">
            <a:avLst>
              <a:gd name="adj" fmla="val 4323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4062;p65"/>
          <p:cNvSpPr/>
          <p:nvPr/>
        </p:nvSpPr>
        <p:spPr>
          <a:xfrm>
            <a:off x="1421500" y="1738245"/>
            <a:ext cx="3042127" cy="352500"/>
          </a:xfrm>
          <a:prstGeom prst="roundRect">
            <a:avLst>
              <a:gd name="adj" fmla="val 4323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Google Shape;4054;p65"/>
          <p:cNvSpPr txBox="1">
            <a:spLocks/>
          </p:cNvSpPr>
          <p:nvPr/>
        </p:nvSpPr>
        <p:spPr>
          <a:xfrm>
            <a:off x="440267" y="1587004"/>
            <a:ext cx="964308" cy="56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000" b="0" dirty="0" smtClean="0"/>
              <a:t>1st.</a:t>
            </a:r>
            <a:endParaRPr lang="en-US" sz="3000" b="0" dirty="0"/>
          </a:p>
        </p:txBody>
      </p:sp>
      <p:sp>
        <p:nvSpPr>
          <p:cNvPr id="16" name="Google Shape;4055;p65"/>
          <p:cNvSpPr txBox="1">
            <a:spLocks/>
          </p:cNvSpPr>
          <p:nvPr/>
        </p:nvSpPr>
        <p:spPr>
          <a:xfrm>
            <a:off x="1426050" y="1686491"/>
            <a:ext cx="7230270" cy="42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  <a:buFont typeface="Poppins"/>
              <a:buNone/>
            </a:pPr>
            <a:r>
              <a:rPr lang="ko-KR" altLang="en-US" sz="2000" dirty="0" smtClean="0">
                <a:latin typeface="+mj-ea"/>
                <a:ea typeface="+mj-ea"/>
              </a:rPr>
              <a:t>대규모 농작물 자동 재배</a:t>
            </a:r>
            <a:endParaRPr lang="en-US" sz="2000" dirty="0">
              <a:latin typeface="+mj-ea"/>
              <a:ea typeface="+mj-ea"/>
            </a:endParaRPr>
          </a:p>
        </p:txBody>
      </p:sp>
      <p:sp>
        <p:nvSpPr>
          <p:cNvPr id="17" name="Google Shape;4056;p65"/>
          <p:cNvSpPr txBox="1">
            <a:spLocks/>
          </p:cNvSpPr>
          <p:nvPr/>
        </p:nvSpPr>
        <p:spPr>
          <a:xfrm>
            <a:off x="73147" y="2766742"/>
            <a:ext cx="1348353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000" b="0" dirty="0" smtClean="0"/>
              <a:t>2nd.</a:t>
            </a:r>
            <a:endParaRPr lang="en-US" sz="3000" b="0" dirty="0"/>
          </a:p>
        </p:txBody>
      </p:sp>
      <p:sp>
        <p:nvSpPr>
          <p:cNvPr id="18" name="Google Shape;4057;p65"/>
          <p:cNvSpPr txBox="1">
            <a:spLocks/>
          </p:cNvSpPr>
          <p:nvPr/>
        </p:nvSpPr>
        <p:spPr>
          <a:xfrm>
            <a:off x="1421500" y="2741516"/>
            <a:ext cx="53679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  <a:buFont typeface="Poppins"/>
              <a:buNone/>
            </a:pPr>
            <a:r>
              <a:rPr lang="ko-KR" altLang="en-US" sz="2000" dirty="0" smtClean="0">
                <a:latin typeface="+mj-ea"/>
                <a:ea typeface="+mj-ea"/>
              </a:rPr>
              <a:t>신선한 </a:t>
            </a:r>
            <a:r>
              <a:rPr lang="ko-KR" altLang="en-US" sz="2000" dirty="0" err="1" smtClean="0">
                <a:latin typeface="+mj-ea"/>
                <a:ea typeface="+mj-ea"/>
              </a:rPr>
              <a:t>유기농</a:t>
            </a:r>
            <a:r>
              <a:rPr lang="ko-KR" altLang="en-US" sz="2000" dirty="0" smtClean="0">
                <a:latin typeface="+mj-ea"/>
                <a:ea typeface="+mj-ea"/>
              </a:rPr>
              <a:t> 농작물 거래</a:t>
            </a:r>
            <a:endParaRPr 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008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p43"/>
          <p:cNvSpPr txBox="1">
            <a:spLocks noGrp="1"/>
          </p:cNvSpPr>
          <p:nvPr>
            <p:ph type="title" idx="21"/>
          </p:nvPr>
        </p:nvSpPr>
        <p:spPr>
          <a:xfrm>
            <a:off x="720000" y="1640975"/>
            <a:ext cx="2499600" cy="18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INDEX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006" name="Google Shape;3006;p43"/>
          <p:cNvSpPr txBox="1">
            <a:spLocks noGrp="1"/>
          </p:cNvSpPr>
          <p:nvPr>
            <p:ph type="ctrTitle"/>
          </p:nvPr>
        </p:nvSpPr>
        <p:spPr>
          <a:xfrm>
            <a:off x="4616352" y="631687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배경 및 필요성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008" name="Google Shape;3008;p43"/>
          <p:cNvSpPr txBox="1">
            <a:spLocks noGrp="1"/>
          </p:cNvSpPr>
          <p:nvPr>
            <p:ph type="title" idx="2"/>
          </p:nvPr>
        </p:nvSpPr>
        <p:spPr>
          <a:xfrm>
            <a:off x="3555299" y="542750"/>
            <a:ext cx="867300" cy="560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09" name="Google Shape;3009;p43"/>
          <p:cNvSpPr txBox="1">
            <a:spLocks noGrp="1"/>
          </p:cNvSpPr>
          <p:nvPr>
            <p:ph type="ctrTitle" idx="3"/>
          </p:nvPr>
        </p:nvSpPr>
        <p:spPr>
          <a:xfrm>
            <a:off x="4616352" y="1267498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목표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011" name="Google Shape;3011;p43"/>
          <p:cNvSpPr txBox="1">
            <a:spLocks noGrp="1"/>
          </p:cNvSpPr>
          <p:nvPr>
            <p:ph type="title" idx="5"/>
          </p:nvPr>
        </p:nvSpPr>
        <p:spPr>
          <a:xfrm>
            <a:off x="3650125" y="1249663"/>
            <a:ext cx="867300" cy="54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12" name="Google Shape;3012;p43"/>
          <p:cNvSpPr txBox="1">
            <a:spLocks noGrp="1"/>
          </p:cNvSpPr>
          <p:nvPr>
            <p:ph type="ctrTitle" idx="6"/>
          </p:nvPr>
        </p:nvSpPr>
        <p:spPr>
          <a:xfrm>
            <a:off x="4616352" y="1964280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구조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014" name="Google Shape;3014;p43"/>
          <p:cNvSpPr txBox="1">
            <a:spLocks noGrp="1"/>
          </p:cNvSpPr>
          <p:nvPr>
            <p:ph type="title" idx="8"/>
          </p:nvPr>
        </p:nvSpPr>
        <p:spPr>
          <a:xfrm>
            <a:off x="3650125" y="1937076"/>
            <a:ext cx="867300" cy="54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15" name="Google Shape;3015;p43"/>
          <p:cNvSpPr txBox="1">
            <a:spLocks noGrp="1"/>
          </p:cNvSpPr>
          <p:nvPr>
            <p:ph type="ctrTitle" idx="9"/>
          </p:nvPr>
        </p:nvSpPr>
        <p:spPr>
          <a:xfrm>
            <a:off x="4616352" y="2661062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구현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017" name="Google Shape;3017;p43"/>
          <p:cNvSpPr txBox="1">
            <a:spLocks noGrp="1"/>
          </p:cNvSpPr>
          <p:nvPr>
            <p:ph type="title" idx="14"/>
          </p:nvPr>
        </p:nvSpPr>
        <p:spPr>
          <a:xfrm>
            <a:off x="3650125" y="2624489"/>
            <a:ext cx="867300" cy="54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19" name="Google Shape;3019;p43"/>
          <p:cNvSpPr txBox="1">
            <a:spLocks noGrp="1"/>
          </p:cNvSpPr>
          <p:nvPr>
            <p:ph type="title" idx="16"/>
          </p:nvPr>
        </p:nvSpPr>
        <p:spPr>
          <a:xfrm>
            <a:off x="3650125" y="3311902"/>
            <a:ext cx="867300" cy="560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020" name="Google Shape;3020;p43"/>
          <p:cNvSpPr txBox="1">
            <a:spLocks noGrp="1"/>
          </p:cNvSpPr>
          <p:nvPr>
            <p:ph type="ctrTitle" idx="17"/>
          </p:nvPr>
        </p:nvSpPr>
        <p:spPr>
          <a:xfrm>
            <a:off x="4616352" y="4026648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발전 방향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022" name="Google Shape;3022;p43"/>
          <p:cNvSpPr txBox="1">
            <a:spLocks noGrp="1"/>
          </p:cNvSpPr>
          <p:nvPr>
            <p:ph type="title" idx="19"/>
          </p:nvPr>
        </p:nvSpPr>
        <p:spPr>
          <a:xfrm>
            <a:off x="3638550" y="3930048"/>
            <a:ext cx="867300" cy="560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023" name="Google Shape;3023;p43"/>
          <p:cNvSpPr txBox="1">
            <a:spLocks noGrp="1"/>
          </p:cNvSpPr>
          <p:nvPr>
            <p:ph type="ctrTitle" idx="20"/>
          </p:nvPr>
        </p:nvSpPr>
        <p:spPr>
          <a:xfrm>
            <a:off x="4616352" y="3408502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시연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7735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06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58B3251-21F6-A94E-8820-D584A1C8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1" y="1152474"/>
            <a:ext cx="2603644" cy="3468459"/>
          </a:xfrm>
          <a:prstGeom prst="rect">
            <a:avLst/>
          </a:prstGeom>
        </p:spPr>
      </p:pic>
      <p:pic>
        <p:nvPicPr>
          <p:cNvPr id="4" name="그림 3" descr="아파트빌딩이(가) 표시된 사진&#10;&#10;자동 생성된 설명">
            <a:extLst>
              <a:ext uri="{FF2B5EF4-FFF2-40B4-BE49-F238E27FC236}">
                <a16:creationId xmlns:a16="http://schemas.microsoft.com/office/drawing/2014/main" xmlns="" id="{3B85F136-7610-C040-AB16-22B91D392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087" y="1152475"/>
            <a:ext cx="4638914" cy="3450900"/>
          </a:xfrm>
          <a:prstGeom prst="rect">
            <a:avLst/>
          </a:prstGeom>
        </p:spPr>
      </p:pic>
      <p:sp>
        <p:nvSpPr>
          <p:cNvPr id="11" name="Google Shape;4062;p65"/>
          <p:cNvSpPr/>
          <p:nvPr/>
        </p:nvSpPr>
        <p:spPr>
          <a:xfrm>
            <a:off x="1435047" y="635394"/>
            <a:ext cx="3042127" cy="352500"/>
          </a:xfrm>
          <a:prstGeom prst="roundRect">
            <a:avLst>
              <a:gd name="adj" fmla="val 4323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2"/>
                </a:solidFill>
                <a:latin typeface="+mj-ea"/>
                <a:ea typeface="+mj-ea"/>
                <a:cs typeface="Poppins"/>
                <a:sym typeface="Poppins"/>
              </a:rPr>
              <a:t>대규모 농작물 자동 재배</a:t>
            </a:r>
            <a:endParaRPr dirty="0">
              <a:solidFill>
                <a:schemeClr val="lt2"/>
              </a:solidFill>
              <a:latin typeface="+mj-ea"/>
              <a:ea typeface="+mj-ea"/>
              <a:cs typeface="Poppins"/>
              <a:sym typeface="Poppins"/>
            </a:endParaRPr>
          </a:p>
        </p:txBody>
      </p:sp>
      <p:sp>
        <p:nvSpPr>
          <p:cNvPr id="12" name="Google Shape;4054;p65"/>
          <p:cNvSpPr txBox="1">
            <a:spLocks/>
          </p:cNvSpPr>
          <p:nvPr/>
        </p:nvSpPr>
        <p:spPr>
          <a:xfrm>
            <a:off x="453814" y="484153"/>
            <a:ext cx="964308" cy="56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000" b="0" dirty="0" smtClean="0"/>
              <a:t>1st.</a:t>
            </a:r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205716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7735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06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ctr">
              <a:buNone/>
            </a:pPr>
            <a:endParaRPr lang="en-US" altLang="ko-KR" sz="20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139700" indent="0" algn="ctr">
              <a:buNone/>
            </a:pPr>
            <a:r>
              <a:rPr lang="ko-KR" altLang="en-US" sz="2000" dirty="0">
                <a:solidFill>
                  <a:schemeClr val="accent1"/>
                </a:solidFill>
                <a:latin typeface="+mj-ea"/>
                <a:ea typeface="+mj-ea"/>
              </a:rPr>
              <a:t>자동 재배                    노동력 감소</a:t>
            </a:r>
            <a:endParaRPr lang="en-US" altLang="ko-KR" sz="20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139700" indent="0" algn="ctr">
              <a:buNone/>
            </a:pPr>
            <a:endParaRPr lang="en-US" altLang="ko-KR" sz="20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139700" indent="0" algn="ctr">
              <a:buNone/>
            </a:pPr>
            <a:endParaRPr lang="en-US" altLang="ko-KR" sz="20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139700" indent="0" algn="ctr">
              <a:buNone/>
            </a:pPr>
            <a:r>
              <a:rPr lang="ko-KR" altLang="en-US" sz="2000" dirty="0">
                <a:solidFill>
                  <a:schemeClr val="accent1"/>
                </a:solidFill>
                <a:latin typeface="+mj-ea"/>
                <a:ea typeface="+mj-ea"/>
              </a:rPr>
              <a:t>자연재해 영향</a:t>
            </a:r>
            <a:r>
              <a:rPr lang="en-US" altLang="ko-KR" sz="2000" dirty="0">
                <a:solidFill>
                  <a:schemeClr val="accent1"/>
                </a:solidFill>
                <a:latin typeface="+mj-ea"/>
                <a:ea typeface="+mj-ea"/>
              </a:rPr>
              <a:t>x</a:t>
            </a:r>
            <a:r>
              <a:rPr lang="ko-KR" altLang="en-US" sz="2000" dirty="0">
                <a:solidFill>
                  <a:schemeClr val="accent1"/>
                </a:solidFill>
                <a:latin typeface="+mj-ea"/>
                <a:ea typeface="+mj-ea"/>
              </a:rPr>
              <a:t>                       안정된 재배</a:t>
            </a:r>
            <a:r>
              <a:rPr lang="en-US" altLang="ko-KR" sz="200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ko-KR" altLang="en-US" sz="2000" dirty="0">
                <a:solidFill>
                  <a:schemeClr val="accent1"/>
                </a:solidFill>
                <a:latin typeface="+mj-ea"/>
                <a:ea typeface="+mj-ea"/>
              </a:rPr>
              <a:t>가능</a:t>
            </a:r>
            <a:endParaRPr lang="en-US" altLang="ko-KR" sz="20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139700" indent="0" algn="ctr">
              <a:buNone/>
            </a:pPr>
            <a:endParaRPr lang="en-US" altLang="ko-KR" sz="2000" dirty="0">
              <a:solidFill>
                <a:schemeClr val="accent1"/>
              </a:solidFill>
              <a:latin typeface="+mj-ea"/>
            </a:endParaRPr>
          </a:p>
          <a:p>
            <a:pPr marL="139700" indent="0" algn="ctr">
              <a:buNone/>
            </a:pPr>
            <a:endParaRPr lang="en-US" altLang="ko-KR" sz="2000" dirty="0">
              <a:solidFill>
                <a:schemeClr val="accent1"/>
              </a:solidFill>
              <a:latin typeface="+mj-ea"/>
            </a:endParaRPr>
          </a:p>
          <a:p>
            <a:pPr marL="139700" indent="0" algn="ctr">
              <a:buNone/>
            </a:pPr>
            <a:r>
              <a:rPr lang="ko-KR" altLang="en-US" sz="2000" dirty="0">
                <a:solidFill>
                  <a:schemeClr val="accent1"/>
                </a:solidFill>
                <a:latin typeface="+mj-ea"/>
                <a:ea typeface="+mj-ea"/>
              </a:rPr>
              <a:t>안정된 재배                          수확량 예측가능      </a:t>
            </a:r>
            <a:endParaRPr lang="en-US" altLang="ko-KR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xmlns="" id="{A408B7E4-649B-1F4D-A9BA-B14992BF8425}"/>
              </a:ext>
            </a:extLst>
          </p:cNvPr>
          <p:cNvSpPr/>
          <p:nvPr/>
        </p:nvSpPr>
        <p:spPr>
          <a:xfrm>
            <a:off x="4290646" y="1412717"/>
            <a:ext cx="5627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xmlns="" id="{399DB543-17AC-6C4D-9242-FC851830DCC7}"/>
              </a:ext>
            </a:extLst>
          </p:cNvPr>
          <p:cNvSpPr/>
          <p:nvPr/>
        </p:nvSpPr>
        <p:spPr>
          <a:xfrm>
            <a:off x="4290646" y="2315217"/>
            <a:ext cx="5627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xmlns="" id="{AFB0408A-A277-424B-82ED-555100BFE9E5}"/>
              </a:ext>
            </a:extLst>
          </p:cNvPr>
          <p:cNvSpPr/>
          <p:nvPr/>
        </p:nvSpPr>
        <p:spPr>
          <a:xfrm>
            <a:off x="4290646" y="3291736"/>
            <a:ext cx="562708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1" name="Google Shape;4062;p65"/>
          <p:cNvSpPr/>
          <p:nvPr/>
        </p:nvSpPr>
        <p:spPr>
          <a:xfrm>
            <a:off x="1617927" y="681073"/>
            <a:ext cx="3042127" cy="352500"/>
          </a:xfrm>
          <a:prstGeom prst="roundRect">
            <a:avLst>
              <a:gd name="adj" fmla="val 4323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2"/>
                </a:solidFill>
                <a:latin typeface="+mj-ea"/>
                <a:ea typeface="+mj-ea"/>
                <a:cs typeface="Poppins"/>
                <a:sym typeface="Poppins"/>
              </a:rPr>
              <a:t>대규모 농작물 자동 재배</a:t>
            </a:r>
            <a:endParaRPr dirty="0">
              <a:solidFill>
                <a:schemeClr val="lt2"/>
              </a:solidFill>
              <a:latin typeface="+mj-ea"/>
              <a:ea typeface="+mj-ea"/>
              <a:cs typeface="Poppins"/>
              <a:sym typeface="Poppins"/>
            </a:endParaRPr>
          </a:p>
        </p:txBody>
      </p:sp>
      <p:sp>
        <p:nvSpPr>
          <p:cNvPr id="12" name="Google Shape;4054;p65"/>
          <p:cNvSpPr txBox="1">
            <a:spLocks/>
          </p:cNvSpPr>
          <p:nvPr/>
        </p:nvSpPr>
        <p:spPr>
          <a:xfrm>
            <a:off x="636694" y="529832"/>
            <a:ext cx="964308" cy="56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000" b="0" dirty="0" smtClean="0"/>
              <a:t>1st.</a:t>
            </a:r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274562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7735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06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390AE49-AFFC-F949-AE2C-FB94B0194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25"/>
          <a:stretch/>
        </p:blipFill>
        <p:spPr>
          <a:xfrm>
            <a:off x="720000" y="1152475"/>
            <a:ext cx="5372128" cy="2413685"/>
          </a:xfrm>
          <a:prstGeom prst="rect">
            <a:avLst/>
          </a:prstGeom>
        </p:spPr>
      </p:pic>
      <p:sp>
        <p:nvSpPr>
          <p:cNvPr id="9" name="Google Shape;4062;p65"/>
          <p:cNvSpPr/>
          <p:nvPr/>
        </p:nvSpPr>
        <p:spPr>
          <a:xfrm>
            <a:off x="1593109" y="723973"/>
            <a:ext cx="3351425" cy="352500"/>
          </a:xfrm>
          <a:prstGeom prst="roundRect">
            <a:avLst>
              <a:gd name="adj" fmla="val 4323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2"/>
                </a:solidFill>
                <a:latin typeface="+mj-ea"/>
                <a:ea typeface="+mj-ea"/>
                <a:cs typeface="Poppins"/>
                <a:sym typeface="Poppins"/>
              </a:rPr>
              <a:t>신선한 </a:t>
            </a:r>
            <a:r>
              <a:rPr lang="ko-KR" altLang="en-US" dirty="0" err="1" smtClean="0">
                <a:solidFill>
                  <a:schemeClr val="lt2"/>
                </a:solidFill>
                <a:latin typeface="+mj-ea"/>
                <a:ea typeface="+mj-ea"/>
                <a:cs typeface="Poppins"/>
                <a:sym typeface="Poppins"/>
              </a:rPr>
              <a:t>유기농</a:t>
            </a:r>
            <a:r>
              <a:rPr lang="ko-KR" altLang="en-US" dirty="0" smtClean="0">
                <a:solidFill>
                  <a:schemeClr val="lt2"/>
                </a:solidFill>
                <a:latin typeface="+mj-ea"/>
                <a:ea typeface="+mj-ea"/>
                <a:cs typeface="Poppins"/>
                <a:sym typeface="Poppins"/>
              </a:rPr>
              <a:t> 농작물 거래</a:t>
            </a:r>
            <a:endParaRPr dirty="0">
              <a:solidFill>
                <a:schemeClr val="lt2"/>
              </a:solidFill>
              <a:latin typeface="+mj-ea"/>
              <a:ea typeface="+mj-ea"/>
              <a:cs typeface="Poppins"/>
              <a:sym typeface="Poppins"/>
            </a:endParaRPr>
          </a:p>
        </p:txBody>
      </p:sp>
      <p:sp>
        <p:nvSpPr>
          <p:cNvPr id="10" name="Google Shape;4056;p65"/>
          <p:cNvSpPr txBox="1">
            <a:spLocks/>
          </p:cNvSpPr>
          <p:nvPr/>
        </p:nvSpPr>
        <p:spPr>
          <a:xfrm>
            <a:off x="269574" y="681073"/>
            <a:ext cx="1348353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000" b="0" dirty="0" smtClean="0"/>
              <a:t>2nd.</a:t>
            </a:r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116487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7735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06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pPr marL="139700" indent="0">
              <a:buNone/>
            </a:pPr>
            <a:r>
              <a:rPr lang="ko-KR" altLang="en-US" dirty="0">
                <a:latin typeface="+mj-ea"/>
                <a:ea typeface="+mj-ea"/>
              </a:rPr>
              <a:t>신선한 </a:t>
            </a:r>
            <a:r>
              <a:rPr lang="ko-KR" altLang="en-US" dirty="0" err="1">
                <a:latin typeface="+mj-ea"/>
                <a:ea typeface="+mj-ea"/>
              </a:rPr>
              <a:t>유기농</a:t>
            </a:r>
            <a:r>
              <a:rPr lang="ko-KR" altLang="en-US" dirty="0">
                <a:latin typeface="+mj-ea"/>
                <a:ea typeface="+mj-ea"/>
              </a:rPr>
              <a:t> 농작물의 구매가 가능하다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	</a:t>
            </a:r>
            <a:r>
              <a:rPr lang="ko-KR" altLang="en-US" dirty="0">
                <a:latin typeface="+mj-ea"/>
                <a:ea typeface="+mj-ea"/>
              </a:rPr>
              <a:t>          </a:t>
            </a:r>
            <a:r>
              <a:rPr lang="ko-KR" altLang="en-US" dirty="0" err="1">
                <a:latin typeface="+mj-ea"/>
                <a:ea typeface="+mj-ea"/>
              </a:rPr>
              <a:t>유기농</a:t>
            </a:r>
            <a:r>
              <a:rPr lang="ko-KR" altLang="en-US" dirty="0">
                <a:latin typeface="+mj-ea"/>
                <a:ea typeface="+mj-ea"/>
              </a:rPr>
              <a:t> 농작물을 상대적으로 </a:t>
            </a:r>
            <a:r>
              <a:rPr lang="ko-KR" altLang="en-US" dirty="0" err="1">
                <a:latin typeface="+mj-ea"/>
                <a:ea typeface="+mj-ea"/>
              </a:rPr>
              <a:t>쉽게재배</a:t>
            </a:r>
            <a:r>
              <a:rPr lang="en-US" altLang="ko-KR" dirty="0"/>
              <a:t>.</a:t>
            </a:r>
          </a:p>
        </p:txBody>
      </p:sp>
      <p:sp>
        <p:nvSpPr>
          <p:cNvPr id="9" name="Google Shape;2955;p41">
            <a:extLst>
              <a:ext uri="{FF2B5EF4-FFF2-40B4-BE49-F238E27FC236}">
                <a16:creationId xmlns:a16="http://schemas.microsoft.com/office/drawing/2014/main" xmlns="" id="{34EDF6C0-ADBD-8942-9CD6-26D53482E2BB}"/>
              </a:ext>
            </a:extLst>
          </p:cNvPr>
          <p:cNvSpPr txBox="1">
            <a:spLocks/>
          </p:cNvSpPr>
          <p:nvPr/>
        </p:nvSpPr>
        <p:spPr>
          <a:xfrm>
            <a:off x="1811788" y="1999050"/>
            <a:ext cx="134339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accent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구매자</a:t>
            </a:r>
          </a:p>
        </p:txBody>
      </p:sp>
      <p:sp>
        <p:nvSpPr>
          <p:cNvPr id="10" name="Google Shape;2955;p41">
            <a:extLst>
              <a:ext uri="{FF2B5EF4-FFF2-40B4-BE49-F238E27FC236}">
                <a16:creationId xmlns:a16="http://schemas.microsoft.com/office/drawing/2014/main" xmlns="" id="{ED462C8D-AA52-A849-B27D-9AE2B129512C}"/>
              </a:ext>
            </a:extLst>
          </p:cNvPr>
          <p:cNvSpPr txBox="1">
            <a:spLocks/>
          </p:cNvSpPr>
          <p:nvPr/>
        </p:nvSpPr>
        <p:spPr>
          <a:xfrm>
            <a:off x="5670357" y="1896053"/>
            <a:ext cx="134339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accent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판매자</a:t>
            </a:r>
          </a:p>
        </p:txBody>
      </p:sp>
      <p:sp>
        <p:nvSpPr>
          <p:cNvPr id="13" name="Google Shape;4062;p65"/>
          <p:cNvSpPr/>
          <p:nvPr/>
        </p:nvSpPr>
        <p:spPr>
          <a:xfrm>
            <a:off x="1593109" y="723973"/>
            <a:ext cx="3351425" cy="352500"/>
          </a:xfrm>
          <a:prstGeom prst="roundRect">
            <a:avLst>
              <a:gd name="adj" fmla="val 4323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2"/>
                </a:solidFill>
                <a:latin typeface="+mj-ea"/>
                <a:ea typeface="+mj-ea"/>
                <a:cs typeface="Poppins"/>
                <a:sym typeface="Poppins"/>
              </a:rPr>
              <a:t>신선한 </a:t>
            </a:r>
            <a:r>
              <a:rPr lang="ko-KR" altLang="en-US" dirty="0" err="1" smtClean="0">
                <a:solidFill>
                  <a:schemeClr val="lt2"/>
                </a:solidFill>
                <a:latin typeface="+mj-ea"/>
                <a:ea typeface="+mj-ea"/>
                <a:cs typeface="Poppins"/>
                <a:sym typeface="Poppins"/>
              </a:rPr>
              <a:t>유기농</a:t>
            </a:r>
            <a:r>
              <a:rPr lang="ko-KR" altLang="en-US" dirty="0" smtClean="0">
                <a:solidFill>
                  <a:schemeClr val="lt2"/>
                </a:solidFill>
                <a:latin typeface="+mj-ea"/>
                <a:ea typeface="+mj-ea"/>
                <a:cs typeface="Poppins"/>
                <a:sym typeface="Poppins"/>
              </a:rPr>
              <a:t> 농작물 거래</a:t>
            </a:r>
            <a:endParaRPr dirty="0">
              <a:solidFill>
                <a:schemeClr val="lt2"/>
              </a:solidFill>
              <a:latin typeface="+mj-ea"/>
              <a:ea typeface="+mj-ea"/>
              <a:cs typeface="Poppins"/>
              <a:sym typeface="Poppins"/>
            </a:endParaRPr>
          </a:p>
        </p:txBody>
      </p:sp>
      <p:sp>
        <p:nvSpPr>
          <p:cNvPr id="14" name="Google Shape;4056;p65"/>
          <p:cNvSpPr txBox="1">
            <a:spLocks/>
          </p:cNvSpPr>
          <p:nvPr/>
        </p:nvSpPr>
        <p:spPr>
          <a:xfrm>
            <a:off x="269574" y="681073"/>
            <a:ext cx="1348353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000" b="0" dirty="0" smtClean="0"/>
              <a:t>2nd.</a:t>
            </a:r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75092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2"/>
          <p:cNvSpPr txBox="1">
            <a:spLocks noGrp="1"/>
          </p:cNvSpPr>
          <p:nvPr>
            <p:ph type="title"/>
          </p:nvPr>
        </p:nvSpPr>
        <p:spPr>
          <a:xfrm>
            <a:off x="3890522" y="1281475"/>
            <a:ext cx="5190265" cy="12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+mj-ea"/>
                <a:ea typeface="+mj-ea"/>
              </a:rPr>
              <a:t>감사합니다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2962" name="Google Shape;2962;p42"/>
          <p:cNvSpPr txBox="1">
            <a:spLocks noGrp="1"/>
          </p:cNvSpPr>
          <p:nvPr>
            <p:ph type="subTitle" idx="1"/>
          </p:nvPr>
        </p:nvSpPr>
        <p:spPr>
          <a:xfrm>
            <a:off x="4626465" y="3056413"/>
            <a:ext cx="38382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500" b="1" dirty="0" smtClean="0">
                <a:latin typeface="+mj-ea"/>
                <a:ea typeface="+mj-ea"/>
              </a:rPr>
              <a:t>Smart Farm (7</a:t>
            </a:r>
            <a:r>
              <a:rPr lang="ko-KR" altLang="en-US" sz="2500" b="1" dirty="0" smtClean="0">
                <a:latin typeface="+mj-ea"/>
                <a:ea typeface="+mj-ea"/>
              </a:rPr>
              <a:t>조</a:t>
            </a:r>
            <a:r>
              <a:rPr lang="en-US" sz="2500" b="1" dirty="0" smtClean="0">
                <a:latin typeface="+mj-ea"/>
                <a:ea typeface="+mj-ea"/>
              </a:rPr>
              <a:t>)</a:t>
            </a:r>
            <a:endParaRPr lang="en-US" altLang="ko-KR" sz="2500" b="1" dirty="0" smtClean="0"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sz="2500" b="1" dirty="0">
              <a:latin typeface="+mj-ea"/>
              <a:ea typeface="+mj-ea"/>
            </a:endParaRPr>
          </a:p>
        </p:txBody>
      </p:sp>
      <p:grpSp>
        <p:nvGrpSpPr>
          <p:cNvPr id="2963" name="Google Shape;2963;p42"/>
          <p:cNvGrpSpPr/>
          <p:nvPr/>
        </p:nvGrpSpPr>
        <p:grpSpPr>
          <a:xfrm>
            <a:off x="719954" y="539980"/>
            <a:ext cx="3584828" cy="4001242"/>
            <a:chOff x="1877250" y="786550"/>
            <a:chExt cx="3799500" cy="4240850"/>
          </a:xfrm>
        </p:grpSpPr>
        <p:sp>
          <p:nvSpPr>
            <p:cNvPr id="2964" name="Google Shape;2964;p42"/>
            <p:cNvSpPr/>
            <p:nvPr/>
          </p:nvSpPr>
          <p:spPr>
            <a:xfrm>
              <a:off x="3265825" y="4100875"/>
              <a:ext cx="1035775" cy="926525"/>
            </a:xfrm>
            <a:custGeom>
              <a:avLst/>
              <a:gdLst/>
              <a:ahLst/>
              <a:cxnLst/>
              <a:rect l="l" t="t" r="r" b="b"/>
              <a:pathLst>
                <a:path w="41431" h="37061" extrusionOk="0">
                  <a:moveTo>
                    <a:pt x="1" y="1"/>
                  </a:moveTo>
                  <a:lnTo>
                    <a:pt x="6772" y="34325"/>
                  </a:lnTo>
                  <a:cubicBezTo>
                    <a:pt x="6772" y="35860"/>
                    <a:pt x="13010" y="37060"/>
                    <a:pt x="20716" y="37060"/>
                  </a:cubicBezTo>
                  <a:cubicBezTo>
                    <a:pt x="28421" y="37060"/>
                    <a:pt x="34659" y="35860"/>
                    <a:pt x="34659" y="34325"/>
                  </a:cubicBezTo>
                  <a:lnTo>
                    <a:pt x="41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2"/>
            <p:cNvSpPr/>
            <p:nvPr/>
          </p:nvSpPr>
          <p:spPr>
            <a:xfrm>
              <a:off x="3265825" y="4100875"/>
              <a:ext cx="1035775" cy="244375"/>
            </a:xfrm>
            <a:custGeom>
              <a:avLst/>
              <a:gdLst/>
              <a:ahLst/>
              <a:cxnLst/>
              <a:rect l="l" t="t" r="r" b="b"/>
              <a:pathLst>
                <a:path w="41431" h="9775" extrusionOk="0">
                  <a:moveTo>
                    <a:pt x="1" y="1"/>
                  </a:moveTo>
                  <a:lnTo>
                    <a:pt x="802" y="5871"/>
                  </a:lnTo>
                  <a:cubicBezTo>
                    <a:pt x="802" y="8040"/>
                    <a:pt x="9708" y="9774"/>
                    <a:pt x="20716" y="9774"/>
                  </a:cubicBezTo>
                  <a:cubicBezTo>
                    <a:pt x="31724" y="9774"/>
                    <a:pt x="40630" y="8040"/>
                    <a:pt x="40630" y="5871"/>
                  </a:cubicBezTo>
                  <a:lnTo>
                    <a:pt x="41431" y="1"/>
                  </a:lnTo>
                  <a:close/>
                </a:path>
              </a:pathLst>
            </a:custGeom>
            <a:solidFill>
              <a:srgbClr val="FF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2"/>
            <p:cNvSpPr/>
            <p:nvPr/>
          </p:nvSpPr>
          <p:spPr>
            <a:xfrm>
              <a:off x="3265825" y="3999150"/>
              <a:ext cx="1035775" cy="203500"/>
            </a:xfrm>
            <a:custGeom>
              <a:avLst/>
              <a:gdLst/>
              <a:ahLst/>
              <a:cxnLst/>
              <a:rect l="l" t="t" r="r" b="b"/>
              <a:pathLst>
                <a:path w="41431" h="8140" extrusionOk="0">
                  <a:moveTo>
                    <a:pt x="20716" y="0"/>
                  </a:moveTo>
                  <a:cubicBezTo>
                    <a:pt x="9274" y="0"/>
                    <a:pt x="1" y="1835"/>
                    <a:pt x="1" y="4070"/>
                  </a:cubicBezTo>
                  <a:cubicBezTo>
                    <a:pt x="1" y="6338"/>
                    <a:pt x="9274" y="8139"/>
                    <a:pt x="20716" y="8139"/>
                  </a:cubicBezTo>
                  <a:cubicBezTo>
                    <a:pt x="32157" y="8139"/>
                    <a:pt x="41431" y="6338"/>
                    <a:pt x="41431" y="4070"/>
                  </a:cubicBezTo>
                  <a:cubicBezTo>
                    <a:pt x="41431" y="1835"/>
                    <a:pt x="32157" y="0"/>
                    <a:pt x="20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2"/>
            <p:cNvSpPr/>
            <p:nvPr/>
          </p:nvSpPr>
          <p:spPr>
            <a:xfrm>
              <a:off x="3294200" y="4082840"/>
              <a:ext cx="995587" cy="203500"/>
            </a:xfrm>
            <a:custGeom>
              <a:avLst/>
              <a:gdLst/>
              <a:ahLst/>
              <a:cxnLst/>
              <a:rect l="l" t="t" r="r" b="b"/>
              <a:pathLst>
                <a:path w="41431" h="8140" extrusionOk="0">
                  <a:moveTo>
                    <a:pt x="20716" y="1"/>
                  </a:moveTo>
                  <a:cubicBezTo>
                    <a:pt x="9274" y="1"/>
                    <a:pt x="1" y="1835"/>
                    <a:pt x="1" y="4070"/>
                  </a:cubicBezTo>
                  <a:cubicBezTo>
                    <a:pt x="1" y="6338"/>
                    <a:pt x="9274" y="8140"/>
                    <a:pt x="20716" y="8140"/>
                  </a:cubicBezTo>
                  <a:cubicBezTo>
                    <a:pt x="32157" y="8140"/>
                    <a:pt x="41431" y="6338"/>
                    <a:pt x="41431" y="4070"/>
                  </a:cubicBezTo>
                  <a:cubicBezTo>
                    <a:pt x="41431" y="1835"/>
                    <a:pt x="32157" y="1"/>
                    <a:pt x="20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2"/>
            <p:cNvSpPr/>
            <p:nvPr/>
          </p:nvSpPr>
          <p:spPr>
            <a:xfrm>
              <a:off x="2747975" y="786550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2"/>
            <p:cNvSpPr/>
            <p:nvPr/>
          </p:nvSpPr>
          <p:spPr>
            <a:xfrm>
              <a:off x="3137150" y="2423000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2"/>
            <p:cNvSpPr/>
            <p:nvPr/>
          </p:nvSpPr>
          <p:spPr>
            <a:xfrm>
              <a:off x="3010570" y="2304600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2"/>
            <p:cNvSpPr/>
            <p:nvPr/>
          </p:nvSpPr>
          <p:spPr>
            <a:xfrm>
              <a:off x="2929956" y="2155325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2"/>
            <p:cNvSpPr/>
            <p:nvPr/>
          </p:nvSpPr>
          <p:spPr>
            <a:xfrm>
              <a:off x="2825219" y="1900975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2"/>
            <p:cNvSpPr/>
            <p:nvPr/>
          </p:nvSpPr>
          <p:spPr>
            <a:xfrm>
              <a:off x="2776250" y="1637450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2"/>
            <p:cNvSpPr/>
            <p:nvPr/>
          </p:nvSpPr>
          <p:spPr>
            <a:xfrm>
              <a:off x="2776250" y="1414800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2"/>
            <p:cNvSpPr/>
            <p:nvPr/>
          </p:nvSpPr>
          <p:spPr>
            <a:xfrm>
              <a:off x="2844825" y="1197125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2"/>
            <p:cNvSpPr/>
            <p:nvPr/>
          </p:nvSpPr>
          <p:spPr>
            <a:xfrm>
              <a:off x="2931075" y="1055375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2"/>
            <p:cNvSpPr/>
            <p:nvPr/>
          </p:nvSpPr>
          <p:spPr>
            <a:xfrm>
              <a:off x="3016175" y="918600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2"/>
            <p:cNvSpPr/>
            <p:nvPr/>
          </p:nvSpPr>
          <p:spPr>
            <a:xfrm>
              <a:off x="3294200" y="3081825"/>
              <a:ext cx="548750" cy="868125"/>
            </a:xfrm>
            <a:custGeom>
              <a:avLst/>
              <a:gdLst/>
              <a:ahLst/>
              <a:cxnLst/>
              <a:rect l="l" t="t" r="r" b="b"/>
              <a:pathLst>
                <a:path w="21950" h="34725" extrusionOk="0">
                  <a:moveTo>
                    <a:pt x="2002" y="0"/>
                  </a:moveTo>
                  <a:lnTo>
                    <a:pt x="0" y="834"/>
                  </a:lnTo>
                  <a:cubicBezTo>
                    <a:pt x="16045" y="14911"/>
                    <a:pt x="18747" y="34725"/>
                    <a:pt x="18747" y="34725"/>
                  </a:cubicBezTo>
                  <a:lnTo>
                    <a:pt x="21949" y="34725"/>
                  </a:lnTo>
                  <a:cubicBezTo>
                    <a:pt x="16612" y="6571"/>
                    <a:pt x="2002" y="0"/>
                    <a:pt x="2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2"/>
            <p:cNvSpPr/>
            <p:nvPr/>
          </p:nvSpPr>
          <p:spPr>
            <a:xfrm>
              <a:off x="3291700" y="1025350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2"/>
            <p:cNvSpPr/>
            <p:nvPr/>
          </p:nvSpPr>
          <p:spPr>
            <a:xfrm>
              <a:off x="3817900" y="2919200"/>
              <a:ext cx="524575" cy="1282600"/>
            </a:xfrm>
            <a:custGeom>
              <a:avLst/>
              <a:gdLst/>
              <a:ahLst/>
              <a:cxnLst/>
              <a:rect l="l" t="t" r="r" b="b"/>
              <a:pathLst>
                <a:path w="20983" h="51304" extrusionOk="0">
                  <a:moveTo>
                    <a:pt x="20982" y="0"/>
                  </a:moveTo>
                  <a:cubicBezTo>
                    <a:pt x="20982" y="0"/>
                    <a:pt x="0" y="16145"/>
                    <a:pt x="0" y="51304"/>
                  </a:cubicBezTo>
                  <a:lnTo>
                    <a:pt x="4704" y="51304"/>
                  </a:lnTo>
                  <a:cubicBezTo>
                    <a:pt x="4704" y="51304"/>
                    <a:pt x="1135" y="27553"/>
                    <a:pt x="20982" y="1735"/>
                  </a:cubicBezTo>
                  <a:lnTo>
                    <a:pt x="209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2"/>
            <p:cNvSpPr/>
            <p:nvPr/>
          </p:nvSpPr>
          <p:spPr>
            <a:xfrm>
              <a:off x="3906300" y="2708950"/>
              <a:ext cx="1770450" cy="346200"/>
            </a:xfrm>
            <a:custGeom>
              <a:avLst/>
              <a:gdLst/>
              <a:ahLst/>
              <a:cxnLst/>
              <a:rect l="l" t="t" r="r" b="b"/>
              <a:pathLst>
                <a:path w="70818" h="13848" extrusionOk="0">
                  <a:moveTo>
                    <a:pt x="49746" y="1"/>
                  </a:moveTo>
                  <a:cubicBezTo>
                    <a:pt x="46444" y="1"/>
                    <a:pt x="42985" y="647"/>
                    <a:pt x="41296" y="1606"/>
                  </a:cubicBezTo>
                  <a:cubicBezTo>
                    <a:pt x="40827" y="1878"/>
                    <a:pt x="40388" y="1965"/>
                    <a:pt x="39922" y="1965"/>
                  </a:cubicBezTo>
                  <a:cubicBezTo>
                    <a:pt x="39090" y="1965"/>
                    <a:pt x="38175" y="1687"/>
                    <a:pt x="36863" y="1687"/>
                  </a:cubicBezTo>
                  <a:cubicBezTo>
                    <a:pt x="34678" y="1687"/>
                    <a:pt x="31391" y="2459"/>
                    <a:pt x="25552" y="6576"/>
                  </a:cubicBezTo>
                  <a:cubicBezTo>
                    <a:pt x="25552" y="6576"/>
                    <a:pt x="12342" y="6943"/>
                    <a:pt x="8807" y="8410"/>
                  </a:cubicBezTo>
                  <a:cubicBezTo>
                    <a:pt x="5237" y="9845"/>
                    <a:pt x="0" y="13381"/>
                    <a:pt x="4103" y="13814"/>
                  </a:cubicBezTo>
                  <a:cubicBezTo>
                    <a:pt x="4316" y="13837"/>
                    <a:pt x="4534" y="13847"/>
                    <a:pt x="4757" y="13847"/>
                  </a:cubicBezTo>
                  <a:cubicBezTo>
                    <a:pt x="7757" y="13847"/>
                    <a:pt x="11616" y="11961"/>
                    <a:pt x="15589" y="11961"/>
                  </a:cubicBezTo>
                  <a:cubicBezTo>
                    <a:pt x="17050" y="11961"/>
                    <a:pt x="18527" y="12216"/>
                    <a:pt x="19981" y="12914"/>
                  </a:cubicBezTo>
                  <a:cubicBezTo>
                    <a:pt x="21102" y="13458"/>
                    <a:pt x="22228" y="13664"/>
                    <a:pt x="23343" y="13664"/>
                  </a:cubicBezTo>
                  <a:cubicBezTo>
                    <a:pt x="26864" y="13664"/>
                    <a:pt x="30275" y="11604"/>
                    <a:pt x="33066" y="11604"/>
                  </a:cubicBezTo>
                  <a:cubicBezTo>
                    <a:pt x="33888" y="11604"/>
                    <a:pt x="34657" y="11783"/>
                    <a:pt x="35359" y="12247"/>
                  </a:cubicBezTo>
                  <a:cubicBezTo>
                    <a:pt x="36275" y="12865"/>
                    <a:pt x="37490" y="13099"/>
                    <a:pt x="38856" y="13099"/>
                  </a:cubicBezTo>
                  <a:cubicBezTo>
                    <a:pt x="43068" y="13099"/>
                    <a:pt x="48707" y="10876"/>
                    <a:pt x="51367" y="10876"/>
                  </a:cubicBezTo>
                  <a:cubicBezTo>
                    <a:pt x="51425" y="10876"/>
                    <a:pt x="51482" y="10877"/>
                    <a:pt x="51537" y="10879"/>
                  </a:cubicBezTo>
                  <a:cubicBezTo>
                    <a:pt x="52520" y="10908"/>
                    <a:pt x="53609" y="10970"/>
                    <a:pt x="54774" y="10970"/>
                  </a:cubicBezTo>
                  <a:cubicBezTo>
                    <a:pt x="57641" y="10970"/>
                    <a:pt x="60968" y="10593"/>
                    <a:pt x="64313" y="8410"/>
                  </a:cubicBezTo>
                  <a:cubicBezTo>
                    <a:pt x="68983" y="5308"/>
                    <a:pt x="70817" y="7543"/>
                    <a:pt x="68116" y="3874"/>
                  </a:cubicBezTo>
                  <a:cubicBezTo>
                    <a:pt x="65447" y="205"/>
                    <a:pt x="58976" y="2173"/>
                    <a:pt x="55106" y="772"/>
                  </a:cubicBezTo>
                  <a:cubicBezTo>
                    <a:pt x="53655" y="234"/>
                    <a:pt x="51729" y="1"/>
                    <a:pt x="49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2"/>
            <p:cNvSpPr/>
            <p:nvPr/>
          </p:nvSpPr>
          <p:spPr>
            <a:xfrm>
              <a:off x="4600525" y="2834624"/>
              <a:ext cx="951585" cy="66279"/>
            </a:xfrm>
            <a:custGeom>
              <a:avLst/>
              <a:gdLst/>
              <a:ahLst/>
              <a:cxnLst/>
              <a:rect l="l" t="t" r="r" b="b"/>
              <a:pathLst>
                <a:path w="51037" h="5605" fill="none" extrusionOk="0">
                  <a:moveTo>
                    <a:pt x="51036" y="4371"/>
                  </a:moveTo>
                  <a:cubicBezTo>
                    <a:pt x="51036" y="4371"/>
                    <a:pt x="39528" y="1"/>
                    <a:pt x="28654" y="2803"/>
                  </a:cubicBezTo>
                  <a:cubicBezTo>
                    <a:pt x="17813" y="5605"/>
                    <a:pt x="5004" y="2870"/>
                    <a:pt x="0" y="23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2"/>
            <p:cNvSpPr/>
            <p:nvPr/>
          </p:nvSpPr>
          <p:spPr>
            <a:xfrm>
              <a:off x="5328135" y="2776413"/>
              <a:ext cx="203494" cy="75449"/>
            </a:xfrm>
            <a:custGeom>
              <a:avLst/>
              <a:gdLst/>
              <a:ahLst/>
              <a:cxnLst/>
              <a:rect l="l" t="t" r="r" b="b"/>
              <a:pathLst>
                <a:path w="10942" h="4137" fill="none" extrusionOk="0">
                  <a:moveTo>
                    <a:pt x="10942" y="0"/>
                  </a:moveTo>
                  <a:cubicBezTo>
                    <a:pt x="10942" y="0"/>
                    <a:pt x="4203" y="2435"/>
                    <a:pt x="0" y="4137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2"/>
            <p:cNvSpPr/>
            <p:nvPr/>
          </p:nvSpPr>
          <p:spPr>
            <a:xfrm>
              <a:off x="5152200" y="2749798"/>
              <a:ext cx="170966" cy="213504"/>
            </a:xfrm>
            <a:custGeom>
              <a:avLst/>
              <a:gdLst/>
              <a:ahLst/>
              <a:cxnLst/>
              <a:rect l="l" t="t" r="r" b="b"/>
              <a:pathLst>
                <a:path w="13945" h="14044" fill="none" extrusionOk="0">
                  <a:moveTo>
                    <a:pt x="13944" y="0"/>
                  </a:moveTo>
                  <a:cubicBezTo>
                    <a:pt x="13944" y="0"/>
                    <a:pt x="5738" y="5170"/>
                    <a:pt x="1" y="7706"/>
                  </a:cubicBezTo>
                  <a:cubicBezTo>
                    <a:pt x="6105" y="9240"/>
                    <a:pt x="8707" y="14044"/>
                    <a:pt x="8707" y="1404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2"/>
            <p:cNvSpPr/>
            <p:nvPr/>
          </p:nvSpPr>
          <p:spPr>
            <a:xfrm>
              <a:off x="4935350" y="2725622"/>
              <a:ext cx="228525" cy="261635"/>
            </a:xfrm>
            <a:custGeom>
              <a:avLst/>
              <a:gdLst/>
              <a:ahLst/>
              <a:cxnLst/>
              <a:rect l="l" t="t" r="r" b="b"/>
              <a:pathLst>
                <a:path w="9141" h="14344" fill="none" extrusionOk="0">
                  <a:moveTo>
                    <a:pt x="9141" y="0"/>
                  </a:moveTo>
                  <a:cubicBezTo>
                    <a:pt x="9141" y="0"/>
                    <a:pt x="1" y="5704"/>
                    <a:pt x="534" y="8273"/>
                  </a:cubicBezTo>
                  <a:cubicBezTo>
                    <a:pt x="1068" y="10841"/>
                    <a:pt x="6639" y="14344"/>
                    <a:pt x="6639" y="1434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2"/>
            <p:cNvSpPr/>
            <p:nvPr/>
          </p:nvSpPr>
          <p:spPr>
            <a:xfrm>
              <a:off x="4661825" y="2759575"/>
              <a:ext cx="248550" cy="239370"/>
            </a:xfrm>
            <a:custGeom>
              <a:avLst/>
              <a:gdLst/>
              <a:ahLst/>
              <a:cxnLst/>
              <a:rect l="l" t="t" r="r" b="b"/>
              <a:pathLst>
                <a:path w="9942" h="15546" fill="none" extrusionOk="0">
                  <a:moveTo>
                    <a:pt x="9941" y="1"/>
                  </a:moveTo>
                  <a:cubicBezTo>
                    <a:pt x="9941" y="1"/>
                    <a:pt x="2603" y="4237"/>
                    <a:pt x="3337" y="7173"/>
                  </a:cubicBezTo>
                  <a:cubicBezTo>
                    <a:pt x="1" y="11676"/>
                    <a:pt x="3570" y="15545"/>
                    <a:pt x="3570" y="1554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2"/>
            <p:cNvSpPr/>
            <p:nvPr/>
          </p:nvSpPr>
          <p:spPr>
            <a:xfrm>
              <a:off x="4546138" y="2780256"/>
              <a:ext cx="221025" cy="250070"/>
            </a:xfrm>
            <a:custGeom>
              <a:avLst/>
              <a:gdLst/>
              <a:ahLst/>
              <a:cxnLst/>
              <a:rect l="l" t="t" r="r" b="b"/>
              <a:pathLst>
                <a:path w="8841" h="13710" fill="none" extrusionOk="0">
                  <a:moveTo>
                    <a:pt x="1268" y="13710"/>
                  </a:moveTo>
                  <a:cubicBezTo>
                    <a:pt x="1268" y="13710"/>
                    <a:pt x="1" y="6605"/>
                    <a:pt x="5938" y="3836"/>
                  </a:cubicBezTo>
                  <a:cubicBezTo>
                    <a:pt x="8840" y="0"/>
                    <a:pt x="6239" y="134"/>
                    <a:pt x="6239" y="13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2"/>
            <p:cNvSpPr/>
            <p:nvPr/>
          </p:nvSpPr>
          <p:spPr>
            <a:xfrm>
              <a:off x="4071400" y="2865000"/>
              <a:ext cx="486225" cy="178475"/>
            </a:xfrm>
            <a:custGeom>
              <a:avLst/>
              <a:gdLst/>
              <a:ahLst/>
              <a:cxnLst/>
              <a:rect l="l" t="t" r="r" b="b"/>
              <a:pathLst>
                <a:path w="19449" h="7139" fill="none" extrusionOk="0">
                  <a:moveTo>
                    <a:pt x="19448" y="0"/>
                  </a:moveTo>
                  <a:cubicBezTo>
                    <a:pt x="19448" y="0"/>
                    <a:pt x="4037" y="3603"/>
                    <a:pt x="1" y="7139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2"/>
            <p:cNvSpPr/>
            <p:nvPr/>
          </p:nvSpPr>
          <p:spPr>
            <a:xfrm>
              <a:off x="1877250" y="2936625"/>
              <a:ext cx="1681325" cy="323525"/>
            </a:xfrm>
            <a:custGeom>
              <a:avLst/>
              <a:gdLst/>
              <a:ahLst/>
              <a:cxnLst/>
              <a:rect l="l" t="t" r="r" b="b"/>
              <a:pathLst>
                <a:path w="67253" h="12941" extrusionOk="0">
                  <a:moveTo>
                    <a:pt x="33531" y="0"/>
                  </a:moveTo>
                  <a:cubicBezTo>
                    <a:pt x="32648" y="0"/>
                    <a:pt x="31749" y="135"/>
                    <a:pt x="30860" y="504"/>
                  </a:cubicBezTo>
                  <a:cubicBezTo>
                    <a:pt x="27324" y="1972"/>
                    <a:pt x="22053" y="571"/>
                    <a:pt x="14948" y="3240"/>
                  </a:cubicBezTo>
                  <a:cubicBezTo>
                    <a:pt x="7877" y="5942"/>
                    <a:pt x="6309" y="7976"/>
                    <a:pt x="3040" y="9744"/>
                  </a:cubicBezTo>
                  <a:cubicBezTo>
                    <a:pt x="0" y="11357"/>
                    <a:pt x="5814" y="12941"/>
                    <a:pt x="13482" y="12941"/>
                  </a:cubicBezTo>
                  <a:cubicBezTo>
                    <a:pt x="14061" y="12941"/>
                    <a:pt x="14651" y="12932"/>
                    <a:pt x="15249" y="12913"/>
                  </a:cubicBezTo>
                  <a:cubicBezTo>
                    <a:pt x="23755" y="12613"/>
                    <a:pt x="27457" y="11612"/>
                    <a:pt x="31427" y="11212"/>
                  </a:cubicBezTo>
                  <a:cubicBezTo>
                    <a:pt x="31702" y="11182"/>
                    <a:pt x="31973" y="11168"/>
                    <a:pt x="32239" y="11168"/>
                  </a:cubicBezTo>
                  <a:cubicBezTo>
                    <a:pt x="34942" y="11168"/>
                    <a:pt x="37273" y="12577"/>
                    <a:pt x="41165" y="12577"/>
                  </a:cubicBezTo>
                  <a:cubicBezTo>
                    <a:pt x="42417" y="12577"/>
                    <a:pt x="43831" y="12431"/>
                    <a:pt x="45470" y="12046"/>
                  </a:cubicBezTo>
                  <a:cubicBezTo>
                    <a:pt x="52181" y="10469"/>
                    <a:pt x="52068" y="7315"/>
                    <a:pt x="58128" y="7315"/>
                  </a:cubicBezTo>
                  <a:cubicBezTo>
                    <a:pt x="58605" y="7315"/>
                    <a:pt x="59121" y="7335"/>
                    <a:pt x="59680" y="7376"/>
                  </a:cubicBezTo>
                  <a:cubicBezTo>
                    <a:pt x="60302" y="7422"/>
                    <a:pt x="60872" y="7444"/>
                    <a:pt x="61392" y="7444"/>
                  </a:cubicBezTo>
                  <a:cubicBezTo>
                    <a:pt x="67253" y="7444"/>
                    <a:pt x="66751" y="4693"/>
                    <a:pt x="63350" y="3406"/>
                  </a:cubicBezTo>
                  <a:cubicBezTo>
                    <a:pt x="62318" y="3003"/>
                    <a:pt x="61071" y="2858"/>
                    <a:pt x="59811" y="2858"/>
                  </a:cubicBezTo>
                  <a:cubicBezTo>
                    <a:pt x="56586" y="2858"/>
                    <a:pt x="53276" y="3807"/>
                    <a:pt x="53276" y="3807"/>
                  </a:cubicBezTo>
                  <a:cubicBezTo>
                    <a:pt x="53276" y="3807"/>
                    <a:pt x="53226" y="3810"/>
                    <a:pt x="53135" y="3810"/>
                  </a:cubicBezTo>
                  <a:cubicBezTo>
                    <a:pt x="52551" y="3810"/>
                    <a:pt x="50249" y="3685"/>
                    <a:pt x="48172" y="1839"/>
                  </a:cubicBezTo>
                  <a:cubicBezTo>
                    <a:pt x="47004" y="800"/>
                    <a:pt x="45599" y="504"/>
                    <a:pt x="44218" y="504"/>
                  </a:cubicBezTo>
                  <a:cubicBezTo>
                    <a:pt x="42760" y="504"/>
                    <a:pt x="41329" y="834"/>
                    <a:pt x="40233" y="971"/>
                  </a:cubicBezTo>
                  <a:cubicBezTo>
                    <a:pt x="40096" y="991"/>
                    <a:pt x="39952" y="999"/>
                    <a:pt x="39802" y="999"/>
                  </a:cubicBezTo>
                  <a:cubicBezTo>
                    <a:pt x="38208" y="999"/>
                    <a:pt x="35933" y="0"/>
                    <a:pt x="33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2"/>
            <p:cNvSpPr/>
            <p:nvPr/>
          </p:nvSpPr>
          <p:spPr>
            <a:xfrm>
              <a:off x="1960058" y="3026040"/>
              <a:ext cx="1205913" cy="196835"/>
            </a:xfrm>
            <a:custGeom>
              <a:avLst/>
              <a:gdLst/>
              <a:ahLst/>
              <a:cxnLst/>
              <a:rect l="l" t="t" r="r" b="b"/>
              <a:pathLst>
                <a:path w="52706" h="10175" fill="none" extrusionOk="0">
                  <a:moveTo>
                    <a:pt x="1" y="10175"/>
                  </a:moveTo>
                  <a:cubicBezTo>
                    <a:pt x="1" y="10175"/>
                    <a:pt x="10575" y="3904"/>
                    <a:pt x="21750" y="4804"/>
                  </a:cubicBezTo>
                  <a:cubicBezTo>
                    <a:pt x="32924" y="5705"/>
                    <a:pt x="48235" y="3437"/>
                    <a:pt x="52705" y="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2"/>
            <p:cNvSpPr/>
            <p:nvPr/>
          </p:nvSpPr>
          <p:spPr>
            <a:xfrm>
              <a:off x="2062475" y="3100649"/>
              <a:ext cx="201850" cy="24225"/>
            </a:xfrm>
            <a:custGeom>
              <a:avLst/>
              <a:gdLst/>
              <a:ahLst/>
              <a:cxnLst/>
              <a:rect l="l" t="t" r="r" b="b"/>
              <a:pathLst>
                <a:path w="8074" h="969" fill="none" extrusionOk="0">
                  <a:moveTo>
                    <a:pt x="1" y="468"/>
                  </a:moveTo>
                  <a:cubicBezTo>
                    <a:pt x="1" y="468"/>
                    <a:pt x="3603" y="1"/>
                    <a:pt x="8073" y="968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2"/>
            <p:cNvSpPr/>
            <p:nvPr/>
          </p:nvSpPr>
          <p:spPr>
            <a:xfrm>
              <a:off x="2211775" y="3036675"/>
              <a:ext cx="269386" cy="213511"/>
            </a:xfrm>
            <a:custGeom>
              <a:avLst/>
              <a:gdLst/>
              <a:ahLst/>
              <a:cxnLst/>
              <a:rect l="l" t="t" r="r" b="b"/>
              <a:pathLst>
                <a:path w="15079" h="12944" fill="none" extrusionOk="0">
                  <a:moveTo>
                    <a:pt x="1" y="1"/>
                  </a:moveTo>
                  <a:cubicBezTo>
                    <a:pt x="1" y="1"/>
                    <a:pt x="8940" y="3670"/>
                    <a:pt x="15078" y="5205"/>
                  </a:cubicBezTo>
                  <a:cubicBezTo>
                    <a:pt x="9307" y="7740"/>
                    <a:pt x="7573" y="12943"/>
                    <a:pt x="7573" y="12943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2"/>
            <p:cNvSpPr/>
            <p:nvPr/>
          </p:nvSpPr>
          <p:spPr>
            <a:xfrm>
              <a:off x="2441208" y="3000464"/>
              <a:ext cx="250200" cy="226029"/>
            </a:xfrm>
            <a:custGeom>
              <a:avLst/>
              <a:gdLst/>
              <a:ahLst/>
              <a:cxnLst/>
              <a:rect l="l" t="t" r="r" b="b"/>
              <a:pathLst>
                <a:path w="10008" h="13678" fill="none" extrusionOk="0">
                  <a:moveTo>
                    <a:pt x="0" y="1"/>
                  </a:moveTo>
                  <a:cubicBezTo>
                    <a:pt x="0" y="1"/>
                    <a:pt x="10007" y="4037"/>
                    <a:pt x="9907" y="6672"/>
                  </a:cubicBezTo>
                  <a:cubicBezTo>
                    <a:pt x="9840" y="9274"/>
                    <a:pt x="4970" y="13677"/>
                    <a:pt x="4970" y="13677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2"/>
            <p:cNvSpPr/>
            <p:nvPr/>
          </p:nvSpPr>
          <p:spPr>
            <a:xfrm>
              <a:off x="2655050" y="2960109"/>
              <a:ext cx="326075" cy="286885"/>
            </a:xfrm>
            <a:custGeom>
              <a:avLst/>
              <a:gdLst/>
              <a:ahLst/>
              <a:cxnLst/>
              <a:rect l="l" t="t" r="r" b="b"/>
              <a:pathLst>
                <a:path w="13043" h="14211" fill="none" extrusionOk="0">
                  <a:moveTo>
                    <a:pt x="0" y="0"/>
                  </a:moveTo>
                  <a:cubicBezTo>
                    <a:pt x="0" y="0"/>
                    <a:pt x="9173" y="3936"/>
                    <a:pt x="8973" y="7005"/>
                  </a:cubicBezTo>
                  <a:cubicBezTo>
                    <a:pt x="13043" y="10841"/>
                    <a:pt x="8973" y="14210"/>
                    <a:pt x="8973" y="1421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2"/>
            <p:cNvSpPr/>
            <p:nvPr/>
          </p:nvSpPr>
          <p:spPr>
            <a:xfrm>
              <a:off x="2876807" y="2965030"/>
              <a:ext cx="246025" cy="259176"/>
            </a:xfrm>
            <a:custGeom>
              <a:avLst/>
              <a:gdLst/>
              <a:ahLst/>
              <a:cxnLst/>
              <a:rect l="l" t="t" r="r" b="b"/>
              <a:pathLst>
                <a:path w="9841" h="12510" fill="none" extrusionOk="0">
                  <a:moveTo>
                    <a:pt x="7572" y="12510"/>
                  </a:moveTo>
                  <a:cubicBezTo>
                    <a:pt x="7572" y="12510"/>
                    <a:pt x="9840" y="7173"/>
                    <a:pt x="3503" y="5472"/>
                  </a:cubicBezTo>
                  <a:cubicBezTo>
                    <a:pt x="0" y="2169"/>
                    <a:pt x="334" y="1"/>
                    <a:pt x="334" y="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2"/>
            <p:cNvSpPr/>
            <p:nvPr/>
          </p:nvSpPr>
          <p:spPr>
            <a:xfrm>
              <a:off x="3106550" y="3038450"/>
              <a:ext cx="365388" cy="69250"/>
            </a:xfrm>
            <a:custGeom>
              <a:avLst/>
              <a:gdLst/>
              <a:ahLst/>
              <a:cxnLst/>
              <a:rect l="l" t="t" r="r" b="b"/>
              <a:pathLst>
                <a:path w="16713" h="2770" fill="none" extrusionOk="0">
                  <a:moveTo>
                    <a:pt x="1" y="568"/>
                  </a:moveTo>
                  <a:cubicBezTo>
                    <a:pt x="1" y="568"/>
                    <a:pt x="12143" y="1"/>
                    <a:pt x="16713" y="2769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2"/>
            <p:cNvSpPr/>
            <p:nvPr/>
          </p:nvSpPr>
          <p:spPr>
            <a:xfrm>
              <a:off x="3266675" y="4106725"/>
              <a:ext cx="1034100" cy="238525"/>
            </a:xfrm>
            <a:custGeom>
              <a:avLst/>
              <a:gdLst/>
              <a:ahLst/>
              <a:cxnLst/>
              <a:rect l="l" t="t" r="r" b="b"/>
              <a:pathLst>
                <a:path w="41364" h="9541" extrusionOk="0">
                  <a:moveTo>
                    <a:pt x="0" y="0"/>
                  </a:moveTo>
                  <a:lnTo>
                    <a:pt x="768" y="5637"/>
                  </a:lnTo>
                  <a:cubicBezTo>
                    <a:pt x="768" y="7806"/>
                    <a:pt x="9674" y="9540"/>
                    <a:pt x="20682" y="9540"/>
                  </a:cubicBezTo>
                  <a:cubicBezTo>
                    <a:pt x="31690" y="9540"/>
                    <a:pt x="40596" y="7806"/>
                    <a:pt x="40596" y="5637"/>
                  </a:cubicBezTo>
                  <a:lnTo>
                    <a:pt x="41363" y="0"/>
                  </a:lnTo>
                  <a:lnTo>
                    <a:pt x="41363" y="0"/>
                  </a:lnTo>
                  <a:cubicBezTo>
                    <a:pt x="40796" y="2135"/>
                    <a:pt x="31756" y="3836"/>
                    <a:pt x="20682" y="3836"/>
                  </a:cubicBezTo>
                  <a:cubicBezTo>
                    <a:pt x="9607" y="3836"/>
                    <a:pt x="567" y="213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2"/>
            <p:cNvSpPr/>
            <p:nvPr/>
          </p:nvSpPr>
          <p:spPr>
            <a:xfrm>
              <a:off x="3265825" y="4100875"/>
              <a:ext cx="875" cy="5875"/>
            </a:xfrm>
            <a:custGeom>
              <a:avLst/>
              <a:gdLst/>
              <a:ahLst/>
              <a:cxnLst/>
              <a:rect l="l" t="t" r="r" b="b"/>
              <a:pathLst>
                <a:path w="35" h="235" extrusionOk="0">
                  <a:moveTo>
                    <a:pt x="1" y="1"/>
                  </a:moveTo>
                  <a:cubicBezTo>
                    <a:pt x="1" y="67"/>
                    <a:pt x="1" y="134"/>
                    <a:pt x="34" y="2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2"/>
            <p:cNvSpPr/>
            <p:nvPr/>
          </p:nvSpPr>
          <p:spPr>
            <a:xfrm>
              <a:off x="4300750" y="4100875"/>
              <a:ext cx="850" cy="5875"/>
            </a:xfrm>
            <a:custGeom>
              <a:avLst/>
              <a:gdLst/>
              <a:ahLst/>
              <a:cxnLst/>
              <a:rect l="l" t="t" r="r" b="b"/>
              <a:pathLst>
                <a:path w="34" h="235" extrusionOk="0">
                  <a:moveTo>
                    <a:pt x="34" y="1"/>
                  </a:moveTo>
                  <a:lnTo>
                    <a:pt x="0" y="234"/>
                  </a:lnTo>
                  <a:cubicBezTo>
                    <a:pt x="34" y="134"/>
                    <a:pt x="34" y="67"/>
                    <a:pt x="34" y="1"/>
                  </a:cubicBezTo>
                  <a:close/>
                </a:path>
              </a:pathLst>
            </a:custGeom>
            <a:solidFill>
              <a:srgbClr val="FF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0" name="Google Shape;3000;p42"/>
          <p:cNvSpPr/>
          <p:nvPr/>
        </p:nvSpPr>
        <p:spPr>
          <a:xfrm rot="7011835">
            <a:off x="-1371822" y="749328"/>
            <a:ext cx="5442761" cy="4754382"/>
          </a:xfrm>
          <a:custGeom>
            <a:avLst/>
            <a:gdLst/>
            <a:ahLst/>
            <a:cxnLst/>
            <a:rect l="l" t="t" r="r" b="b"/>
            <a:pathLst>
              <a:path w="91344" h="81637" extrusionOk="0">
                <a:moveTo>
                  <a:pt x="88773" y="114"/>
                </a:moveTo>
                <a:cubicBezTo>
                  <a:pt x="88757" y="223"/>
                  <a:pt x="88799" y="261"/>
                  <a:pt x="88841" y="261"/>
                </a:cubicBezTo>
                <a:cubicBezTo>
                  <a:pt x="88900" y="261"/>
                  <a:pt x="88960" y="181"/>
                  <a:pt x="88849" y="114"/>
                </a:cubicBezTo>
                <a:close/>
                <a:moveTo>
                  <a:pt x="49793" y="228"/>
                </a:moveTo>
                <a:cubicBezTo>
                  <a:pt x="49682" y="295"/>
                  <a:pt x="49768" y="375"/>
                  <a:pt x="49841" y="375"/>
                </a:cubicBezTo>
                <a:cubicBezTo>
                  <a:pt x="49892" y="375"/>
                  <a:pt x="49938" y="336"/>
                  <a:pt x="49907" y="228"/>
                </a:cubicBezTo>
                <a:close/>
                <a:moveTo>
                  <a:pt x="46425" y="108"/>
                </a:moveTo>
                <a:cubicBezTo>
                  <a:pt x="46369" y="108"/>
                  <a:pt x="46292" y="122"/>
                  <a:pt x="46202" y="190"/>
                </a:cubicBezTo>
                <a:lnTo>
                  <a:pt x="46239" y="379"/>
                </a:lnTo>
                <a:cubicBezTo>
                  <a:pt x="46328" y="423"/>
                  <a:pt x="46404" y="441"/>
                  <a:pt x="46459" y="441"/>
                </a:cubicBezTo>
                <a:cubicBezTo>
                  <a:pt x="46498" y="441"/>
                  <a:pt x="46526" y="432"/>
                  <a:pt x="46542" y="417"/>
                </a:cubicBezTo>
                <a:cubicBezTo>
                  <a:pt x="46617" y="379"/>
                  <a:pt x="46655" y="341"/>
                  <a:pt x="46655" y="265"/>
                </a:cubicBezTo>
                <a:cubicBezTo>
                  <a:pt x="46655" y="190"/>
                  <a:pt x="46580" y="152"/>
                  <a:pt x="46504" y="114"/>
                </a:cubicBezTo>
                <a:cubicBezTo>
                  <a:pt x="46489" y="114"/>
                  <a:pt x="46462" y="108"/>
                  <a:pt x="46425" y="108"/>
                </a:cubicBezTo>
                <a:close/>
                <a:moveTo>
                  <a:pt x="64916" y="114"/>
                </a:moveTo>
                <a:lnTo>
                  <a:pt x="64765" y="228"/>
                </a:lnTo>
                <a:lnTo>
                  <a:pt x="64765" y="379"/>
                </a:lnTo>
                <a:lnTo>
                  <a:pt x="64879" y="492"/>
                </a:lnTo>
                <a:cubicBezTo>
                  <a:pt x="64992" y="530"/>
                  <a:pt x="65030" y="530"/>
                  <a:pt x="65105" y="530"/>
                </a:cubicBezTo>
                <a:lnTo>
                  <a:pt x="65143" y="530"/>
                </a:lnTo>
                <a:lnTo>
                  <a:pt x="65370" y="417"/>
                </a:lnTo>
                <a:lnTo>
                  <a:pt x="65370" y="228"/>
                </a:lnTo>
                <a:lnTo>
                  <a:pt x="65219" y="114"/>
                </a:lnTo>
                <a:close/>
                <a:moveTo>
                  <a:pt x="76901" y="417"/>
                </a:moveTo>
                <a:cubicBezTo>
                  <a:pt x="76790" y="484"/>
                  <a:pt x="76876" y="564"/>
                  <a:pt x="76949" y="564"/>
                </a:cubicBezTo>
                <a:cubicBezTo>
                  <a:pt x="77001" y="564"/>
                  <a:pt x="77046" y="525"/>
                  <a:pt x="77015" y="417"/>
                </a:cubicBezTo>
                <a:close/>
                <a:moveTo>
                  <a:pt x="78678" y="1"/>
                </a:moveTo>
                <a:lnTo>
                  <a:pt x="78565" y="114"/>
                </a:lnTo>
                <a:cubicBezTo>
                  <a:pt x="78546" y="95"/>
                  <a:pt x="78518" y="86"/>
                  <a:pt x="78485" y="86"/>
                </a:cubicBezTo>
                <a:cubicBezTo>
                  <a:pt x="78451" y="86"/>
                  <a:pt x="78414" y="95"/>
                  <a:pt x="78376" y="114"/>
                </a:cubicBezTo>
                <a:cubicBezTo>
                  <a:pt x="78338" y="114"/>
                  <a:pt x="78300" y="152"/>
                  <a:pt x="78300" y="190"/>
                </a:cubicBezTo>
                <a:lnTo>
                  <a:pt x="78149" y="265"/>
                </a:lnTo>
                <a:cubicBezTo>
                  <a:pt x="78149" y="303"/>
                  <a:pt x="78111" y="341"/>
                  <a:pt x="78111" y="417"/>
                </a:cubicBezTo>
                <a:lnTo>
                  <a:pt x="78111" y="454"/>
                </a:lnTo>
                <a:lnTo>
                  <a:pt x="78225" y="568"/>
                </a:lnTo>
                <a:lnTo>
                  <a:pt x="78414" y="568"/>
                </a:lnTo>
                <a:lnTo>
                  <a:pt x="78527" y="454"/>
                </a:lnTo>
                <a:lnTo>
                  <a:pt x="78678" y="379"/>
                </a:lnTo>
                <a:lnTo>
                  <a:pt x="78754" y="379"/>
                </a:lnTo>
                <a:cubicBezTo>
                  <a:pt x="78811" y="379"/>
                  <a:pt x="78867" y="388"/>
                  <a:pt x="78919" y="388"/>
                </a:cubicBezTo>
                <a:cubicBezTo>
                  <a:pt x="78971" y="388"/>
                  <a:pt x="79019" y="379"/>
                  <a:pt x="79056" y="341"/>
                </a:cubicBezTo>
                <a:cubicBezTo>
                  <a:pt x="79132" y="303"/>
                  <a:pt x="79170" y="228"/>
                  <a:pt x="79170" y="114"/>
                </a:cubicBezTo>
                <a:lnTo>
                  <a:pt x="79019" y="1"/>
                </a:lnTo>
                <a:close/>
                <a:moveTo>
                  <a:pt x="72062" y="265"/>
                </a:moveTo>
                <a:cubicBezTo>
                  <a:pt x="71986" y="265"/>
                  <a:pt x="71722" y="303"/>
                  <a:pt x="71759" y="492"/>
                </a:cubicBezTo>
                <a:lnTo>
                  <a:pt x="71911" y="606"/>
                </a:lnTo>
                <a:cubicBezTo>
                  <a:pt x="71949" y="606"/>
                  <a:pt x="71986" y="606"/>
                  <a:pt x="72024" y="643"/>
                </a:cubicBezTo>
                <a:lnTo>
                  <a:pt x="72213" y="530"/>
                </a:lnTo>
                <a:lnTo>
                  <a:pt x="72213" y="379"/>
                </a:lnTo>
                <a:lnTo>
                  <a:pt x="72062" y="265"/>
                </a:lnTo>
                <a:close/>
                <a:moveTo>
                  <a:pt x="26655" y="1"/>
                </a:moveTo>
                <a:lnTo>
                  <a:pt x="26504" y="152"/>
                </a:lnTo>
                <a:cubicBezTo>
                  <a:pt x="26428" y="190"/>
                  <a:pt x="26353" y="228"/>
                  <a:pt x="26353" y="341"/>
                </a:cubicBezTo>
                <a:cubicBezTo>
                  <a:pt x="26277" y="379"/>
                  <a:pt x="26201" y="417"/>
                  <a:pt x="26164" y="492"/>
                </a:cubicBezTo>
                <a:lnTo>
                  <a:pt x="26201" y="606"/>
                </a:lnTo>
                <a:cubicBezTo>
                  <a:pt x="26257" y="661"/>
                  <a:pt x="26332" y="696"/>
                  <a:pt x="26413" y="696"/>
                </a:cubicBezTo>
                <a:cubicBezTo>
                  <a:pt x="26443" y="696"/>
                  <a:pt x="26473" y="691"/>
                  <a:pt x="26504" y="681"/>
                </a:cubicBezTo>
                <a:cubicBezTo>
                  <a:pt x="26579" y="643"/>
                  <a:pt x="26655" y="568"/>
                  <a:pt x="26617" y="492"/>
                </a:cubicBezTo>
                <a:cubicBezTo>
                  <a:pt x="26882" y="454"/>
                  <a:pt x="27033" y="341"/>
                  <a:pt x="27146" y="190"/>
                </a:cubicBezTo>
                <a:lnTo>
                  <a:pt x="27033" y="1"/>
                </a:lnTo>
                <a:close/>
                <a:moveTo>
                  <a:pt x="80039" y="152"/>
                </a:moveTo>
                <a:cubicBezTo>
                  <a:pt x="79964" y="152"/>
                  <a:pt x="79888" y="190"/>
                  <a:pt x="79850" y="228"/>
                </a:cubicBezTo>
                <a:cubicBezTo>
                  <a:pt x="79850" y="228"/>
                  <a:pt x="79813" y="265"/>
                  <a:pt x="79775" y="303"/>
                </a:cubicBezTo>
                <a:lnTo>
                  <a:pt x="79699" y="303"/>
                </a:lnTo>
                <a:lnTo>
                  <a:pt x="79623" y="417"/>
                </a:lnTo>
                <a:lnTo>
                  <a:pt x="79623" y="606"/>
                </a:lnTo>
                <a:lnTo>
                  <a:pt x="79775" y="719"/>
                </a:lnTo>
                <a:lnTo>
                  <a:pt x="79813" y="719"/>
                </a:lnTo>
                <a:cubicBezTo>
                  <a:pt x="79850" y="719"/>
                  <a:pt x="80039" y="681"/>
                  <a:pt x="80077" y="568"/>
                </a:cubicBezTo>
                <a:lnTo>
                  <a:pt x="80039" y="530"/>
                </a:lnTo>
                <a:lnTo>
                  <a:pt x="80191" y="417"/>
                </a:lnTo>
                <a:lnTo>
                  <a:pt x="80191" y="265"/>
                </a:lnTo>
                <a:lnTo>
                  <a:pt x="80039" y="152"/>
                </a:lnTo>
                <a:close/>
                <a:moveTo>
                  <a:pt x="29075" y="1"/>
                </a:moveTo>
                <a:lnTo>
                  <a:pt x="28923" y="114"/>
                </a:lnTo>
                <a:cubicBezTo>
                  <a:pt x="28886" y="303"/>
                  <a:pt x="28999" y="341"/>
                  <a:pt x="29037" y="379"/>
                </a:cubicBezTo>
                <a:lnTo>
                  <a:pt x="29188" y="379"/>
                </a:lnTo>
                <a:cubicBezTo>
                  <a:pt x="29150" y="492"/>
                  <a:pt x="29150" y="643"/>
                  <a:pt x="29264" y="719"/>
                </a:cubicBezTo>
                <a:lnTo>
                  <a:pt x="29377" y="757"/>
                </a:lnTo>
                <a:cubicBezTo>
                  <a:pt x="29604" y="757"/>
                  <a:pt x="29869" y="530"/>
                  <a:pt x="29869" y="379"/>
                </a:cubicBezTo>
                <a:lnTo>
                  <a:pt x="29869" y="341"/>
                </a:lnTo>
                <a:cubicBezTo>
                  <a:pt x="29831" y="228"/>
                  <a:pt x="29642" y="228"/>
                  <a:pt x="29566" y="228"/>
                </a:cubicBezTo>
                <a:lnTo>
                  <a:pt x="29453" y="228"/>
                </a:lnTo>
                <a:cubicBezTo>
                  <a:pt x="29453" y="228"/>
                  <a:pt x="29453" y="228"/>
                  <a:pt x="29453" y="190"/>
                </a:cubicBezTo>
                <a:lnTo>
                  <a:pt x="29377" y="1"/>
                </a:lnTo>
                <a:close/>
                <a:moveTo>
                  <a:pt x="50965" y="313"/>
                </a:moveTo>
                <a:cubicBezTo>
                  <a:pt x="50927" y="313"/>
                  <a:pt x="50890" y="322"/>
                  <a:pt x="50852" y="341"/>
                </a:cubicBezTo>
                <a:cubicBezTo>
                  <a:pt x="50776" y="379"/>
                  <a:pt x="50738" y="454"/>
                  <a:pt x="50738" y="530"/>
                </a:cubicBezTo>
                <a:cubicBezTo>
                  <a:pt x="50738" y="568"/>
                  <a:pt x="50738" y="681"/>
                  <a:pt x="50814" y="719"/>
                </a:cubicBezTo>
                <a:cubicBezTo>
                  <a:pt x="50852" y="757"/>
                  <a:pt x="50927" y="757"/>
                  <a:pt x="50965" y="757"/>
                </a:cubicBezTo>
                <a:lnTo>
                  <a:pt x="51041" y="719"/>
                </a:lnTo>
                <a:cubicBezTo>
                  <a:pt x="51079" y="681"/>
                  <a:pt x="51117" y="606"/>
                  <a:pt x="51117" y="568"/>
                </a:cubicBezTo>
                <a:cubicBezTo>
                  <a:pt x="51117" y="530"/>
                  <a:pt x="51117" y="530"/>
                  <a:pt x="51117" y="492"/>
                </a:cubicBezTo>
                <a:lnTo>
                  <a:pt x="51079" y="341"/>
                </a:lnTo>
                <a:cubicBezTo>
                  <a:pt x="51041" y="322"/>
                  <a:pt x="51003" y="313"/>
                  <a:pt x="50965" y="313"/>
                </a:cubicBezTo>
                <a:close/>
                <a:moveTo>
                  <a:pt x="67199" y="363"/>
                </a:moveTo>
                <a:cubicBezTo>
                  <a:pt x="67122" y="363"/>
                  <a:pt x="67049" y="390"/>
                  <a:pt x="66996" y="417"/>
                </a:cubicBezTo>
                <a:cubicBezTo>
                  <a:pt x="66958" y="454"/>
                  <a:pt x="66920" y="492"/>
                  <a:pt x="66920" y="568"/>
                </a:cubicBezTo>
                <a:cubicBezTo>
                  <a:pt x="66920" y="643"/>
                  <a:pt x="66958" y="719"/>
                  <a:pt x="67109" y="757"/>
                </a:cubicBezTo>
                <a:lnTo>
                  <a:pt x="67298" y="606"/>
                </a:lnTo>
                <a:cubicBezTo>
                  <a:pt x="67336" y="606"/>
                  <a:pt x="67374" y="568"/>
                  <a:pt x="67374" y="530"/>
                </a:cubicBezTo>
                <a:lnTo>
                  <a:pt x="67298" y="379"/>
                </a:lnTo>
                <a:cubicBezTo>
                  <a:pt x="67265" y="368"/>
                  <a:pt x="67232" y="363"/>
                  <a:pt x="67199" y="363"/>
                </a:cubicBezTo>
                <a:close/>
                <a:moveTo>
                  <a:pt x="62588" y="363"/>
                </a:moveTo>
                <a:cubicBezTo>
                  <a:pt x="62560" y="363"/>
                  <a:pt x="62530" y="368"/>
                  <a:pt x="62497" y="379"/>
                </a:cubicBezTo>
                <a:lnTo>
                  <a:pt x="62383" y="492"/>
                </a:lnTo>
                <a:lnTo>
                  <a:pt x="62383" y="643"/>
                </a:lnTo>
                <a:lnTo>
                  <a:pt x="62497" y="757"/>
                </a:lnTo>
                <a:cubicBezTo>
                  <a:pt x="62529" y="761"/>
                  <a:pt x="62559" y="763"/>
                  <a:pt x="62587" y="763"/>
                </a:cubicBezTo>
                <a:cubicBezTo>
                  <a:pt x="62815" y="763"/>
                  <a:pt x="62875" y="635"/>
                  <a:pt x="62875" y="568"/>
                </a:cubicBezTo>
                <a:lnTo>
                  <a:pt x="62799" y="417"/>
                </a:lnTo>
                <a:lnTo>
                  <a:pt x="62761" y="417"/>
                </a:lnTo>
                <a:cubicBezTo>
                  <a:pt x="62708" y="390"/>
                  <a:pt x="62654" y="363"/>
                  <a:pt x="62588" y="363"/>
                </a:cubicBezTo>
                <a:close/>
                <a:moveTo>
                  <a:pt x="71117" y="152"/>
                </a:moveTo>
                <a:cubicBezTo>
                  <a:pt x="71041" y="152"/>
                  <a:pt x="70928" y="190"/>
                  <a:pt x="70890" y="341"/>
                </a:cubicBezTo>
                <a:lnTo>
                  <a:pt x="70928" y="492"/>
                </a:lnTo>
                <a:lnTo>
                  <a:pt x="70890" y="454"/>
                </a:lnTo>
                <a:cubicBezTo>
                  <a:pt x="70852" y="454"/>
                  <a:pt x="70776" y="417"/>
                  <a:pt x="70663" y="417"/>
                </a:cubicBezTo>
                <a:lnTo>
                  <a:pt x="70587" y="530"/>
                </a:lnTo>
                <a:lnTo>
                  <a:pt x="70587" y="681"/>
                </a:lnTo>
                <a:lnTo>
                  <a:pt x="70701" y="795"/>
                </a:lnTo>
                <a:lnTo>
                  <a:pt x="70890" y="795"/>
                </a:lnTo>
                <a:lnTo>
                  <a:pt x="71041" y="681"/>
                </a:lnTo>
                <a:lnTo>
                  <a:pt x="71041" y="606"/>
                </a:lnTo>
                <a:lnTo>
                  <a:pt x="70928" y="492"/>
                </a:lnTo>
                <a:cubicBezTo>
                  <a:pt x="70958" y="492"/>
                  <a:pt x="71037" y="541"/>
                  <a:pt x="71125" y="541"/>
                </a:cubicBezTo>
                <a:cubicBezTo>
                  <a:pt x="71147" y="541"/>
                  <a:pt x="71170" y="538"/>
                  <a:pt x="71192" y="530"/>
                </a:cubicBezTo>
                <a:cubicBezTo>
                  <a:pt x="71268" y="492"/>
                  <a:pt x="71306" y="454"/>
                  <a:pt x="71306" y="379"/>
                </a:cubicBezTo>
                <a:cubicBezTo>
                  <a:pt x="71306" y="303"/>
                  <a:pt x="71230" y="190"/>
                  <a:pt x="71117" y="152"/>
                </a:cubicBezTo>
                <a:close/>
                <a:moveTo>
                  <a:pt x="47336" y="152"/>
                </a:moveTo>
                <a:lnTo>
                  <a:pt x="47222" y="190"/>
                </a:lnTo>
                <a:cubicBezTo>
                  <a:pt x="47071" y="341"/>
                  <a:pt x="47147" y="492"/>
                  <a:pt x="47185" y="606"/>
                </a:cubicBezTo>
                <a:cubicBezTo>
                  <a:pt x="47222" y="643"/>
                  <a:pt x="47260" y="681"/>
                  <a:pt x="47260" y="719"/>
                </a:cubicBezTo>
                <a:lnTo>
                  <a:pt x="47374" y="795"/>
                </a:lnTo>
                <a:cubicBezTo>
                  <a:pt x="47411" y="799"/>
                  <a:pt x="47447" y="802"/>
                  <a:pt x="47482" y="802"/>
                </a:cubicBezTo>
                <a:cubicBezTo>
                  <a:pt x="47722" y="802"/>
                  <a:pt x="47875" y="686"/>
                  <a:pt x="47941" y="454"/>
                </a:cubicBezTo>
                <a:lnTo>
                  <a:pt x="47903" y="341"/>
                </a:lnTo>
                <a:cubicBezTo>
                  <a:pt x="47714" y="190"/>
                  <a:pt x="47600" y="190"/>
                  <a:pt x="47449" y="152"/>
                </a:cubicBezTo>
                <a:close/>
                <a:moveTo>
                  <a:pt x="61920" y="250"/>
                </a:moveTo>
                <a:cubicBezTo>
                  <a:pt x="61829" y="250"/>
                  <a:pt x="61756" y="276"/>
                  <a:pt x="61703" y="303"/>
                </a:cubicBezTo>
                <a:lnTo>
                  <a:pt x="61589" y="303"/>
                </a:lnTo>
                <a:lnTo>
                  <a:pt x="61476" y="417"/>
                </a:lnTo>
                <a:cubicBezTo>
                  <a:pt x="61476" y="568"/>
                  <a:pt x="61438" y="719"/>
                  <a:pt x="61551" y="833"/>
                </a:cubicBezTo>
                <a:lnTo>
                  <a:pt x="61665" y="870"/>
                </a:lnTo>
                <a:cubicBezTo>
                  <a:pt x="62005" y="833"/>
                  <a:pt x="62156" y="681"/>
                  <a:pt x="62156" y="379"/>
                </a:cubicBezTo>
                <a:lnTo>
                  <a:pt x="62043" y="265"/>
                </a:lnTo>
                <a:cubicBezTo>
                  <a:pt x="61999" y="254"/>
                  <a:pt x="61958" y="250"/>
                  <a:pt x="61920" y="250"/>
                </a:cubicBezTo>
                <a:close/>
                <a:moveTo>
                  <a:pt x="86434" y="388"/>
                </a:moveTo>
                <a:cubicBezTo>
                  <a:pt x="86391" y="388"/>
                  <a:pt x="86353" y="398"/>
                  <a:pt x="86315" y="417"/>
                </a:cubicBezTo>
                <a:lnTo>
                  <a:pt x="86240" y="530"/>
                </a:lnTo>
                <a:lnTo>
                  <a:pt x="86391" y="643"/>
                </a:lnTo>
                <a:lnTo>
                  <a:pt x="86353" y="643"/>
                </a:lnTo>
                <a:cubicBezTo>
                  <a:pt x="86353" y="643"/>
                  <a:pt x="86353" y="681"/>
                  <a:pt x="86353" y="681"/>
                </a:cubicBezTo>
                <a:cubicBezTo>
                  <a:pt x="86391" y="757"/>
                  <a:pt x="86429" y="908"/>
                  <a:pt x="86618" y="908"/>
                </a:cubicBezTo>
                <a:lnTo>
                  <a:pt x="86731" y="833"/>
                </a:lnTo>
                <a:lnTo>
                  <a:pt x="86807" y="833"/>
                </a:lnTo>
                <a:cubicBezTo>
                  <a:pt x="86883" y="795"/>
                  <a:pt x="86996" y="719"/>
                  <a:pt x="86996" y="568"/>
                </a:cubicBezTo>
                <a:lnTo>
                  <a:pt x="86996" y="530"/>
                </a:lnTo>
                <a:lnTo>
                  <a:pt x="86807" y="417"/>
                </a:lnTo>
                <a:cubicBezTo>
                  <a:pt x="86794" y="429"/>
                  <a:pt x="86773" y="433"/>
                  <a:pt x="86748" y="433"/>
                </a:cubicBezTo>
                <a:cubicBezTo>
                  <a:pt x="86698" y="433"/>
                  <a:pt x="86630" y="417"/>
                  <a:pt x="86580" y="417"/>
                </a:cubicBezTo>
                <a:cubicBezTo>
                  <a:pt x="86523" y="398"/>
                  <a:pt x="86476" y="388"/>
                  <a:pt x="86434" y="388"/>
                </a:cubicBezTo>
                <a:close/>
                <a:moveTo>
                  <a:pt x="12326" y="643"/>
                </a:moveTo>
                <a:lnTo>
                  <a:pt x="12175" y="757"/>
                </a:lnTo>
                <a:lnTo>
                  <a:pt x="12175" y="908"/>
                </a:lnTo>
                <a:lnTo>
                  <a:pt x="12326" y="1022"/>
                </a:lnTo>
                <a:lnTo>
                  <a:pt x="12477" y="1022"/>
                </a:lnTo>
                <a:lnTo>
                  <a:pt x="12628" y="908"/>
                </a:lnTo>
                <a:lnTo>
                  <a:pt x="12628" y="757"/>
                </a:lnTo>
                <a:lnTo>
                  <a:pt x="12477" y="643"/>
                </a:lnTo>
                <a:close/>
                <a:moveTo>
                  <a:pt x="5846" y="628"/>
                </a:moveTo>
                <a:cubicBezTo>
                  <a:pt x="5782" y="628"/>
                  <a:pt x="5736" y="655"/>
                  <a:pt x="5710" y="681"/>
                </a:cubicBezTo>
                <a:cubicBezTo>
                  <a:pt x="5634" y="757"/>
                  <a:pt x="5596" y="833"/>
                  <a:pt x="5596" y="946"/>
                </a:cubicBezTo>
                <a:lnTo>
                  <a:pt x="5747" y="1059"/>
                </a:lnTo>
                <a:cubicBezTo>
                  <a:pt x="5823" y="1059"/>
                  <a:pt x="5899" y="1059"/>
                  <a:pt x="5974" y="1022"/>
                </a:cubicBezTo>
                <a:cubicBezTo>
                  <a:pt x="6050" y="946"/>
                  <a:pt x="6050" y="908"/>
                  <a:pt x="6050" y="795"/>
                </a:cubicBezTo>
                <a:cubicBezTo>
                  <a:pt x="6050" y="795"/>
                  <a:pt x="6050" y="757"/>
                  <a:pt x="6050" y="719"/>
                </a:cubicBezTo>
                <a:lnTo>
                  <a:pt x="5936" y="643"/>
                </a:lnTo>
                <a:cubicBezTo>
                  <a:pt x="5903" y="632"/>
                  <a:pt x="5873" y="628"/>
                  <a:pt x="5846" y="628"/>
                </a:cubicBezTo>
                <a:close/>
                <a:moveTo>
                  <a:pt x="35644" y="865"/>
                </a:moveTo>
                <a:cubicBezTo>
                  <a:pt x="35376" y="865"/>
                  <a:pt x="35313" y="1028"/>
                  <a:pt x="35313" y="1097"/>
                </a:cubicBezTo>
                <a:lnTo>
                  <a:pt x="35426" y="1211"/>
                </a:lnTo>
                <a:cubicBezTo>
                  <a:pt x="35457" y="1214"/>
                  <a:pt x="35485" y="1216"/>
                  <a:pt x="35511" y="1216"/>
                </a:cubicBezTo>
                <a:cubicBezTo>
                  <a:pt x="35773" y="1216"/>
                  <a:pt x="35808" y="1056"/>
                  <a:pt x="35842" y="1022"/>
                </a:cubicBezTo>
                <a:lnTo>
                  <a:pt x="35729" y="870"/>
                </a:lnTo>
                <a:cubicBezTo>
                  <a:pt x="35698" y="867"/>
                  <a:pt x="35670" y="865"/>
                  <a:pt x="35644" y="865"/>
                </a:cubicBezTo>
                <a:close/>
                <a:moveTo>
                  <a:pt x="77905" y="785"/>
                </a:moveTo>
                <a:cubicBezTo>
                  <a:pt x="77887" y="785"/>
                  <a:pt x="77867" y="788"/>
                  <a:pt x="77847" y="795"/>
                </a:cubicBezTo>
                <a:cubicBezTo>
                  <a:pt x="77809" y="795"/>
                  <a:pt x="77733" y="833"/>
                  <a:pt x="77695" y="908"/>
                </a:cubicBezTo>
                <a:lnTo>
                  <a:pt x="77733" y="1059"/>
                </a:lnTo>
                <a:lnTo>
                  <a:pt x="77771" y="1059"/>
                </a:lnTo>
                <a:cubicBezTo>
                  <a:pt x="77836" y="1125"/>
                  <a:pt x="77930" y="1218"/>
                  <a:pt x="78027" y="1218"/>
                </a:cubicBezTo>
                <a:cubicBezTo>
                  <a:pt x="78042" y="1218"/>
                  <a:pt x="78058" y="1216"/>
                  <a:pt x="78073" y="1211"/>
                </a:cubicBezTo>
                <a:cubicBezTo>
                  <a:pt x="78111" y="1211"/>
                  <a:pt x="78187" y="1173"/>
                  <a:pt x="78225" y="1097"/>
                </a:cubicBezTo>
                <a:lnTo>
                  <a:pt x="78149" y="946"/>
                </a:lnTo>
                <a:cubicBezTo>
                  <a:pt x="78149" y="946"/>
                  <a:pt x="78111" y="908"/>
                  <a:pt x="78111" y="908"/>
                </a:cubicBezTo>
                <a:cubicBezTo>
                  <a:pt x="78049" y="846"/>
                  <a:pt x="77988" y="785"/>
                  <a:pt x="77905" y="785"/>
                </a:cubicBezTo>
                <a:close/>
                <a:moveTo>
                  <a:pt x="6617" y="1135"/>
                </a:moveTo>
                <a:cubicBezTo>
                  <a:pt x="6551" y="1135"/>
                  <a:pt x="6485" y="1173"/>
                  <a:pt x="6541" y="1248"/>
                </a:cubicBezTo>
                <a:lnTo>
                  <a:pt x="6693" y="1248"/>
                </a:lnTo>
                <a:cubicBezTo>
                  <a:pt x="6749" y="1173"/>
                  <a:pt x="6683" y="1135"/>
                  <a:pt x="6617" y="1135"/>
                </a:cubicBezTo>
                <a:close/>
                <a:moveTo>
                  <a:pt x="79245" y="643"/>
                </a:moveTo>
                <a:cubicBezTo>
                  <a:pt x="79170" y="643"/>
                  <a:pt x="79094" y="681"/>
                  <a:pt x="78981" y="719"/>
                </a:cubicBezTo>
                <a:cubicBezTo>
                  <a:pt x="78981" y="719"/>
                  <a:pt x="78943" y="719"/>
                  <a:pt x="78905" y="757"/>
                </a:cubicBezTo>
                <a:lnTo>
                  <a:pt x="78867" y="681"/>
                </a:lnTo>
                <a:lnTo>
                  <a:pt x="78792" y="681"/>
                </a:lnTo>
                <a:cubicBezTo>
                  <a:pt x="78678" y="719"/>
                  <a:pt x="78565" y="719"/>
                  <a:pt x="78489" y="833"/>
                </a:cubicBezTo>
                <a:lnTo>
                  <a:pt x="78565" y="1022"/>
                </a:lnTo>
                <a:lnTo>
                  <a:pt x="78527" y="984"/>
                </a:lnTo>
                <a:lnTo>
                  <a:pt x="78527" y="984"/>
                </a:lnTo>
                <a:cubicBezTo>
                  <a:pt x="78527" y="1022"/>
                  <a:pt x="78565" y="1022"/>
                  <a:pt x="78565" y="1022"/>
                </a:cubicBezTo>
                <a:lnTo>
                  <a:pt x="78678" y="1135"/>
                </a:lnTo>
                <a:cubicBezTo>
                  <a:pt x="78716" y="1097"/>
                  <a:pt x="78754" y="1097"/>
                  <a:pt x="78754" y="1097"/>
                </a:cubicBezTo>
                <a:cubicBezTo>
                  <a:pt x="78754" y="1135"/>
                  <a:pt x="78754" y="1173"/>
                  <a:pt x="78754" y="1248"/>
                </a:cubicBezTo>
                <a:lnTo>
                  <a:pt x="78905" y="1324"/>
                </a:lnTo>
                <a:lnTo>
                  <a:pt x="79019" y="1324"/>
                </a:lnTo>
                <a:cubicBezTo>
                  <a:pt x="79208" y="1324"/>
                  <a:pt x="79208" y="1211"/>
                  <a:pt x="79208" y="1173"/>
                </a:cubicBezTo>
                <a:lnTo>
                  <a:pt x="79208" y="1135"/>
                </a:lnTo>
                <a:cubicBezTo>
                  <a:pt x="79208" y="1097"/>
                  <a:pt x="79245" y="1059"/>
                  <a:pt x="79245" y="1022"/>
                </a:cubicBezTo>
                <a:cubicBezTo>
                  <a:pt x="79245" y="1022"/>
                  <a:pt x="79245" y="984"/>
                  <a:pt x="79208" y="984"/>
                </a:cubicBezTo>
                <a:cubicBezTo>
                  <a:pt x="79283" y="908"/>
                  <a:pt x="79359" y="870"/>
                  <a:pt x="79397" y="795"/>
                </a:cubicBezTo>
                <a:lnTo>
                  <a:pt x="79245" y="643"/>
                </a:lnTo>
                <a:close/>
                <a:moveTo>
                  <a:pt x="4802" y="1362"/>
                </a:moveTo>
                <a:lnTo>
                  <a:pt x="4802" y="1362"/>
                </a:lnTo>
                <a:lnTo>
                  <a:pt x="4802" y="1362"/>
                </a:lnTo>
                <a:lnTo>
                  <a:pt x="4802" y="1362"/>
                </a:lnTo>
                <a:close/>
                <a:moveTo>
                  <a:pt x="70776" y="984"/>
                </a:moveTo>
                <a:cubicBezTo>
                  <a:pt x="70625" y="984"/>
                  <a:pt x="70550" y="984"/>
                  <a:pt x="70474" y="1059"/>
                </a:cubicBezTo>
                <a:cubicBezTo>
                  <a:pt x="70436" y="1097"/>
                  <a:pt x="70361" y="1173"/>
                  <a:pt x="70398" y="1286"/>
                </a:cubicBezTo>
                <a:lnTo>
                  <a:pt x="70512" y="1362"/>
                </a:lnTo>
                <a:cubicBezTo>
                  <a:pt x="70556" y="1373"/>
                  <a:pt x="70594" y="1377"/>
                  <a:pt x="70627" y="1377"/>
                </a:cubicBezTo>
                <a:cubicBezTo>
                  <a:pt x="70707" y="1377"/>
                  <a:pt x="70761" y="1351"/>
                  <a:pt x="70814" y="1324"/>
                </a:cubicBezTo>
                <a:cubicBezTo>
                  <a:pt x="70852" y="1286"/>
                  <a:pt x="70890" y="1248"/>
                  <a:pt x="70890" y="1135"/>
                </a:cubicBezTo>
                <a:lnTo>
                  <a:pt x="70890" y="1097"/>
                </a:lnTo>
                <a:lnTo>
                  <a:pt x="70776" y="984"/>
                </a:lnTo>
                <a:close/>
                <a:moveTo>
                  <a:pt x="59699" y="643"/>
                </a:moveTo>
                <a:lnTo>
                  <a:pt x="59510" y="681"/>
                </a:lnTo>
                <a:cubicBezTo>
                  <a:pt x="59472" y="719"/>
                  <a:pt x="59396" y="833"/>
                  <a:pt x="59396" y="908"/>
                </a:cubicBezTo>
                <a:cubicBezTo>
                  <a:pt x="59396" y="1019"/>
                  <a:pt x="59468" y="1093"/>
                  <a:pt x="59577" y="1132"/>
                </a:cubicBezTo>
                <a:lnTo>
                  <a:pt x="59577" y="1132"/>
                </a:lnTo>
                <a:lnTo>
                  <a:pt x="59472" y="1211"/>
                </a:lnTo>
                <a:lnTo>
                  <a:pt x="59472" y="1362"/>
                </a:lnTo>
                <a:lnTo>
                  <a:pt x="59623" y="1475"/>
                </a:lnTo>
                <a:lnTo>
                  <a:pt x="59850" y="1475"/>
                </a:lnTo>
                <a:lnTo>
                  <a:pt x="60001" y="1362"/>
                </a:lnTo>
                <a:lnTo>
                  <a:pt x="60001" y="1324"/>
                </a:lnTo>
                <a:cubicBezTo>
                  <a:pt x="60001" y="1135"/>
                  <a:pt x="59774" y="1097"/>
                  <a:pt x="59699" y="1097"/>
                </a:cubicBezTo>
                <a:lnTo>
                  <a:pt x="59661" y="1097"/>
                </a:lnTo>
                <a:lnTo>
                  <a:pt x="59737" y="1059"/>
                </a:lnTo>
                <a:cubicBezTo>
                  <a:pt x="59774" y="1022"/>
                  <a:pt x="59850" y="946"/>
                  <a:pt x="59850" y="870"/>
                </a:cubicBezTo>
                <a:cubicBezTo>
                  <a:pt x="59850" y="757"/>
                  <a:pt x="59812" y="681"/>
                  <a:pt x="59699" y="643"/>
                </a:cubicBezTo>
                <a:close/>
                <a:moveTo>
                  <a:pt x="82005" y="946"/>
                </a:moveTo>
                <a:cubicBezTo>
                  <a:pt x="81779" y="946"/>
                  <a:pt x="81589" y="1059"/>
                  <a:pt x="81552" y="1248"/>
                </a:cubicBezTo>
                <a:lnTo>
                  <a:pt x="81552" y="1324"/>
                </a:lnTo>
                <a:cubicBezTo>
                  <a:pt x="81627" y="1400"/>
                  <a:pt x="81703" y="1437"/>
                  <a:pt x="81816" y="1475"/>
                </a:cubicBezTo>
                <a:cubicBezTo>
                  <a:pt x="81968" y="1475"/>
                  <a:pt x="82119" y="1437"/>
                  <a:pt x="82232" y="1362"/>
                </a:cubicBezTo>
                <a:lnTo>
                  <a:pt x="82308" y="1248"/>
                </a:lnTo>
                <a:cubicBezTo>
                  <a:pt x="82270" y="1059"/>
                  <a:pt x="82119" y="946"/>
                  <a:pt x="82005" y="946"/>
                </a:cubicBezTo>
                <a:close/>
                <a:moveTo>
                  <a:pt x="90625" y="1022"/>
                </a:moveTo>
                <a:cubicBezTo>
                  <a:pt x="90512" y="1059"/>
                  <a:pt x="90210" y="1059"/>
                  <a:pt x="90210" y="1324"/>
                </a:cubicBezTo>
                <a:lnTo>
                  <a:pt x="90247" y="1400"/>
                </a:lnTo>
                <a:cubicBezTo>
                  <a:pt x="90323" y="1475"/>
                  <a:pt x="90436" y="1475"/>
                  <a:pt x="90512" y="1475"/>
                </a:cubicBezTo>
                <a:cubicBezTo>
                  <a:pt x="90663" y="1437"/>
                  <a:pt x="90777" y="1286"/>
                  <a:pt x="90777" y="1173"/>
                </a:cubicBezTo>
                <a:lnTo>
                  <a:pt x="90625" y="1022"/>
                </a:lnTo>
                <a:close/>
                <a:moveTo>
                  <a:pt x="72213" y="1211"/>
                </a:moveTo>
                <a:cubicBezTo>
                  <a:pt x="72100" y="1211"/>
                  <a:pt x="71949" y="1211"/>
                  <a:pt x="71911" y="1324"/>
                </a:cubicBezTo>
                <a:lnTo>
                  <a:pt x="71949" y="1437"/>
                </a:lnTo>
                <a:cubicBezTo>
                  <a:pt x="72004" y="1493"/>
                  <a:pt x="72080" y="1528"/>
                  <a:pt x="72161" y="1528"/>
                </a:cubicBezTo>
                <a:cubicBezTo>
                  <a:pt x="72190" y="1528"/>
                  <a:pt x="72221" y="1523"/>
                  <a:pt x="72251" y="1513"/>
                </a:cubicBezTo>
                <a:cubicBezTo>
                  <a:pt x="72327" y="1475"/>
                  <a:pt x="72402" y="1400"/>
                  <a:pt x="72402" y="1324"/>
                </a:cubicBezTo>
                <a:lnTo>
                  <a:pt x="72251" y="1211"/>
                </a:lnTo>
                <a:close/>
                <a:moveTo>
                  <a:pt x="65899" y="1211"/>
                </a:moveTo>
                <a:lnTo>
                  <a:pt x="65748" y="1286"/>
                </a:lnTo>
                <a:cubicBezTo>
                  <a:pt x="65748" y="1324"/>
                  <a:pt x="65710" y="1324"/>
                  <a:pt x="65710" y="1400"/>
                </a:cubicBezTo>
                <a:lnTo>
                  <a:pt x="65824" y="1513"/>
                </a:lnTo>
                <a:cubicBezTo>
                  <a:pt x="65824" y="1551"/>
                  <a:pt x="65862" y="1589"/>
                  <a:pt x="65899" y="1589"/>
                </a:cubicBezTo>
                <a:lnTo>
                  <a:pt x="66088" y="1475"/>
                </a:lnTo>
                <a:cubicBezTo>
                  <a:pt x="66088" y="1475"/>
                  <a:pt x="66126" y="1437"/>
                  <a:pt x="66126" y="1400"/>
                </a:cubicBezTo>
                <a:lnTo>
                  <a:pt x="66013" y="1248"/>
                </a:lnTo>
                <a:cubicBezTo>
                  <a:pt x="66013" y="1248"/>
                  <a:pt x="65975" y="1211"/>
                  <a:pt x="65899" y="1211"/>
                </a:cubicBezTo>
                <a:close/>
                <a:moveTo>
                  <a:pt x="5041" y="1163"/>
                </a:moveTo>
                <a:cubicBezTo>
                  <a:pt x="4946" y="1163"/>
                  <a:pt x="4839" y="1223"/>
                  <a:pt x="4775" y="1308"/>
                </a:cubicBezTo>
                <a:lnTo>
                  <a:pt x="4775" y="1308"/>
                </a:lnTo>
                <a:lnTo>
                  <a:pt x="4764" y="1286"/>
                </a:lnTo>
                <a:cubicBezTo>
                  <a:pt x="4689" y="1229"/>
                  <a:pt x="4623" y="1211"/>
                  <a:pt x="4566" y="1211"/>
                </a:cubicBezTo>
                <a:cubicBezTo>
                  <a:pt x="4509" y="1211"/>
                  <a:pt x="4462" y="1229"/>
                  <a:pt x="4424" y="1248"/>
                </a:cubicBezTo>
                <a:lnTo>
                  <a:pt x="4311" y="1248"/>
                </a:lnTo>
                <a:lnTo>
                  <a:pt x="4159" y="1362"/>
                </a:lnTo>
                <a:lnTo>
                  <a:pt x="4159" y="1626"/>
                </a:lnTo>
                <a:lnTo>
                  <a:pt x="4273" y="1740"/>
                </a:lnTo>
                <a:cubicBezTo>
                  <a:pt x="4462" y="1740"/>
                  <a:pt x="4575" y="1740"/>
                  <a:pt x="4689" y="1664"/>
                </a:cubicBezTo>
                <a:cubicBezTo>
                  <a:pt x="4764" y="1589"/>
                  <a:pt x="4802" y="1513"/>
                  <a:pt x="4802" y="1400"/>
                </a:cubicBezTo>
                <a:cubicBezTo>
                  <a:pt x="4802" y="1400"/>
                  <a:pt x="4802" y="1362"/>
                  <a:pt x="4802" y="1362"/>
                </a:cubicBezTo>
                <a:lnTo>
                  <a:pt x="4802" y="1362"/>
                </a:lnTo>
                <a:lnTo>
                  <a:pt x="4916" y="1475"/>
                </a:lnTo>
                <a:lnTo>
                  <a:pt x="4953" y="1475"/>
                </a:lnTo>
                <a:cubicBezTo>
                  <a:pt x="4991" y="1513"/>
                  <a:pt x="5067" y="1551"/>
                  <a:pt x="5142" y="1551"/>
                </a:cubicBezTo>
                <a:lnTo>
                  <a:pt x="5294" y="1437"/>
                </a:lnTo>
                <a:cubicBezTo>
                  <a:pt x="5294" y="1400"/>
                  <a:pt x="5294" y="1400"/>
                  <a:pt x="5294" y="1400"/>
                </a:cubicBezTo>
                <a:cubicBezTo>
                  <a:pt x="5294" y="1248"/>
                  <a:pt x="5180" y="1173"/>
                  <a:pt x="5105" y="1173"/>
                </a:cubicBezTo>
                <a:cubicBezTo>
                  <a:pt x="5085" y="1166"/>
                  <a:pt x="5063" y="1163"/>
                  <a:pt x="5041" y="1163"/>
                </a:cubicBezTo>
                <a:close/>
                <a:moveTo>
                  <a:pt x="31570" y="1400"/>
                </a:moveTo>
                <a:lnTo>
                  <a:pt x="31419" y="1513"/>
                </a:lnTo>
                <a:cubicBezTo>
                  <a:pt x="31419" y="1513"/>
                  <a:pt x="31419" y="1475"/>
                  <a:pt x="31419" y="1475"/>
                </a:cubicBezTo>
                <a:cubicBezTo>
                  <a:pt x="31419" y="1475"/>
                  <a:pt x="31381" y="1513"/>
                  <a:pt x="31381" y="1513"/>
                </a:cubicBezTo>
                <a:cubicBezTo>
                  <a:pt x="31343" y="1551"/>
                  <a:pt x="31268" y="1589"/>
                  <a:pt x="31268" y="1664"/>
                </a:cubicBezTo>
                <a:cubicBezTo>
                  <a:pt x="31268" y="1702"/>
                  <a:pt x="31305" y="1778"/>
                  <a:pt x="31457" y="1778"/>
                </a:cubicBezTo>
                <a:lnTo>
                  <a:pt x="31494" y="1778"/>
                </a:lnTo>
                <a:cubicBezTo>
                  <a:pt x="31494" y="1778"/>
                  <a:pt x="31528" y="1795"/>
                  <a:pt x="31562" y="1795"/>
                </a:cubicBezTo>
                <a:cubicBezTo>
                  <a:pt x="31578" y="1795"/>
                  <a:pt x="31595" y="1790"/>
                  <a:pt x="31608" y="1778"/>
                </a:cubicBezTo>
                <a:lnTo>
                  <a:pt x="31721" y="1664"/>
                </a:lnTo>
                <a:cubicBezTo>
                  <a:pt x="31721" y="1664"/>
                  <a:pt x="31721" y="1626"/>
                  <a:pt x="31721" y="1626"/>
                </a:cubicBezTo>
                <a:cubicBezTo>
                  <a:pt x="31721" y="1551"/>
                  <a:pt x="31721" y="1437"/>
                  <a:pt x="31570" y="1400"/>
                </a:cubicBezTo>
                <a:close/>
                <a:moveTo>
                  <a:pt x="21249" y="1551"/>
                </a:moveTo>
                <a:cubicBezTo>
                  <a:pt x="21097" y="1551"/>
                  <a:pt x="21022" y="1589"/>
                  <a:pt x="20984" y="1702"/>
                </a:cubicBezTo>
                <a:lnTo>
                  <a:pt x="21173" y="1816"/>
                </a:lnTo>
                <a:cubicBezTo>
                  <a:pt x="21160" y="1828"/>
                  <a:pt x="21148" y="1832"/>
                  <a:pt x="21136" y="1832"/>
                </a:cubicBezTo>
                <a:cubicBezTo>
                  <a:pt x="21114" y="1832"/>
                  <a:pt x="21097" y="1816"/>
                  <a:pt x="21097" y="1816"/>
                </a:cubicBezTo>
                <a:lnTo>
                  <a:pt x="21097" y="1816"/>
                </a:lnTo>
                <a:cubicBezTo>
                  <a:pt x="21097" y="1853"/>
                  <a:pt x="21135" y="1891"/>
                  <a:pt x="21211" y="1929"/>
                </a:cubicBezTo>
                <a:cubicBezTo>
                  <a:pt x="21236" y="1942"/>
                  <a:pt x="21261" y="1946"/>
                  <a:pt x="21285" y="1946"/>
                </a:cubicBezTo>
                <a:cubicBezTo>
                  <a:pt x="21333" y="1946"/>
                  <a:pt x="21375" y="1929"/>
                  <a:pt x="21400" y="1929"/>
                </a:cubicBezTo>
                <a:lnTo>
                  <a:pt x="21475" y="1891"/>
                </a:lnTo>
                <a:cubicBezTo>
                  <a:pt x="21475" y="1853"/>
                  <a:pt x="21513" y="1816"/>
                  <a:pt x="21513" y="1778"/>
                </a:cubicBezTo>
                <a:cubicBezTo>
                  <a:pt x="21513" y="1664"/>
                  <a:pt x="21362" y="1551"/>
                  <a:pt x="21249" y="1551"/>
                </a:cubicBezTo>
                <a:close/>
                <a:moveTo>
                  <a:pt x="80191" y="984"/>
                </a:moveTo>
                <a:cubicBezTo>
                  <a:pt x="80002" y="984"/>
                  <a:pt x="79888" y="984"/>
                  <a:pt x="79775" y="1059"/>
                </a:cubicBezTo>
                <a:cubicBezTo>
                  <a:pt x="79699" y="1135"/>
                  <a:pt x="79661" y="1248"/>
                  <a:pt x="79661" y="1362"/>
                </a:cubicBezTo>
                <a:lnTo>
                  <a:pt x="79737" y="1437"/>
                </a:lnTo>
                <a:lnTo>
                  <a:pt x="79699" y="1437"/>
                </a:lnTo>
                <a:lnTo>
                  <a:pt x="79510" y="1589"/>
                </a:lnTo>
                <a:cubicBezTo>
                  <a:pt x="79397" y="1589"/>
                  <a:pt x="79283" y="1626"/>
                  <a:pt x="79208" y="1664"/>
                </a:cubicBezTo>
                <a:cubicBezTo>
                  <a:pt x="79170" y="1702"/>
                  <a:pt x="79094" y="1778"/>
                  <a:pt x="79132" y="1967"/>
                </a:cubicBezTo>
                <a:lnTo>
                  <a:pt x="79245" y="2042"/>
                </a:lnTo>
                <a:cubicBezTo>
                  <a:pt x="79279" y="2053"/>
                  <a:pt x="79309" y="2058"/>
                  <a:pt x="79336" y="2058"/>
                </a:cubicBezTo>
                <a:cubicBezTo>
                  <a:pt x="79403" y="2058"/>
                  <a:pt x="79457" y="2031"/>
                  <a:pt x="79510" y="2005"/>
                </a:cubicBezTo>
                <a:cubicBezTo>
                  <a:pt x="79548" y="2005"/>
                  <a:pt x="79548" y="1967"/>
                  <a:pt x="79586" y="1929"/>
                </a:cubicBezTo>
                <a:lnTo>
                  <a:pt x="79737" y="1891"/>
                </a:lnTo>
                <a:cubicBezTo>
                  <a:pt x="79737" y="1891"/>
                  <a:pt x="79775" y="1853"/>
                  <a:pt x="79775" y="1853"/>
                </a:cubicBezTo>
                <a:cubicBezTo>
                  <a:pt x="79850" y="1816"/>
                  <a:pt x="80002" y="1740"/>
                  <a:pt x="79926" y="1551"/>
                </a:cubicBezTo>
                <a:lnTo>
                  <a:pt x="79850" y="1475"/>
                </a:lnTo>
                <a:cubicBezTo>
                  <a:pt x="80115" y="1475"/>
                  <a:pt x="80191" y="1324"/>
                  <a:pt x="80228" y="1248"/>
                </a:cubicBezTo>
                <a:cubicBezTo>
                  <a:pt x="80266" y="1211"/>
                  <a:pt x="80266" y="1173"/>
                  <a:pt x="80266" y="1173"/>
                </a:cubicBezTo>
                <a:lnTo>
                  <a:pt x="80191" y="984"/>
                </a:lnTo>
                <a:close/>
                <a:moveTo>
                  <a:pt x="14254" y="1664"/>
                </a:moveTo>
                <a:lnTo>
                  <a:pt x="14103" y="1816"/>
                </a:lnTo>
                <a:cubicBezTo>
                  <a:pt x="14065" y="1853"/>
                  <a:pt x="14065" y="1891"/>
                  <a:pt x="14027" y="2005"/>
                </a:cubicBezTo>
                <a:lnTo>
                  <a:pt x="14141" y="2080"/>
                </a:lnTo>
                <a:cubicBezTo>
                  <a:pt x="14188" y="2096"/>
                  <a:pt x="14228" y="2105"/>
                  <a:pt x="14265" y="2105"/>
                </a:cubicBezTo>
                <a:cubicBezTo>
                  <a:pt x="14317" y="2105"/>
                  <a:pt x="14361" y="2087"/>
                  <a:pt x="14405" y="2042"/>
                </a:cubicBezTo>
                <a:cubicBezTo>
                  <a:pt x="14443" y="2005"/>
                  <a:pt x="14481" y="1967"/>
                  <a:pt x="14481" y="1891"/>
                </a:cubicBezTo>
                <a:cubicBezTo>
                  <a:pt x="14481" y="1740"/>
                  <a:pt x="14405" y="1664"/>
                  <a:pt x="14254" y="1664"/>
                </a:cubicBezTo>
                <a:close/>
                <a:moveTo>
                  <a:pt x="53407" y="1662"/>
                </a:moveTo>
                <a:cubicBezTo>
                  <a:pt x="53267" y="1662"/>
                  <a:pt x="53111" y="1683"/>
                  <a:pt x="53083" y="1853"/>
                </a:cubicBezTo>
                <a:lnTo>
                  <a:pt x="53120" y="1967"/>
                </a:lnTo>
                <a:cubicBezTo>
                  <a:pt x="53234" y="2080"/>
                  <a:pt x="53347" y="2080"/>
                  <a:pt x="53423" y="2080"/>
                </a:cubicBezTo>
                <a:cubicBezTo>
                  <a:pt x="53498" y="2080"/>
                  <a:pt x="53498" y="2080"/>
                  <a:pt x="53536" y="2118"/>
                </a:cubicBezTo>
                <a:lnTo>
                  <a:pt x="53763" y="2118"/>
                </a:lnTo>
                <a:cubicBezTo>
                  <a:pt x="53839" y="2042"/>
                  <a:pt x="53839" y="1929"/>
                  <a:pt x="53839" y="1853"/>
                </a:cubicBezTo>
                <a:cubicBezTo>
                  <a:pt x="53839" y="1816"/>
                  <a:pt x="53839" y="1778"/>
                  <a:pt x="53839" y="1778"/>
                </a:cubicBezTo>
                <a:lnTo>
                  <a:pt x="53687" y="1664"/>
                </a:lnTo>
                <a:lnTo>
                  <a:pt x="53536" y="1664"/>
                </a:lnTo>
                <a:cubicBezTo>
                  <a:pt x="53498" y="1664"/>
                  <a:pt x="53454" y="1662"/>
                  <a:pt x="53407" y="1662"/>
                </a:cubicBezTo>
                <a:close/>
                <a:moveTo>
                  <a:pt x="57544" y="1664"/>
                </a:moveTo>
                <a:lnTo>
                  <a:pt x="57393" y="1740"/>
                </a:lnTo>
                <a:cubicBezTo>
                  <a:pt x="57355" y="1853"/>
                  <a:pt x="57393" y="1929"/>
                  <a:pt x="57430" y="1967"/>
                </a:cubicBezTo>
                <a:lnTo>
                  <a:pt x="57430" y="2005"/>
                </a:lnTo>
                <a:lnTo>
                  <a:pt x="57544" y="2156"/>
                </a:lnTo>
                <a:cubicBezTo>
                  <a:pt x="57657" y="2156"/>
                  <a:pt x="57771" y="2156"/>
                  <a:pt x="57846" y="1967"/>
                </a:cubicBezTo>
                <a:lnTo>
                  <a:pt x="57808" y="1778"/>
                </a:lnTo>
                <a:cubicBezTo>
                  <a:pt x="57771" y="1778"/>
                  <a:pt x="57733" y="1740"/>
                  <a:pt x="57695" y="1740"/>
                </a:cubicBezTo>
                <a:cubicBezTo>
                  <a:pt x="57657" y="1702"/>
                  <a:pt x="57619" y="1664"/>
                  <a:pt x="57544" y="1664"/>
                </a:cubicBezTo>
                <a:close/>
                <a:moveTo>
                  <a:pt x="42345" y="1853"/>
                </a:moveTo>
                <a:cubicBezTo>
                  <a:pt x="42232" y="1853"/>
                  <a:pt x="42156" y="1891"/>
                  <a:pt x="42118" y="1929"/>
                </a:cubicBezTo>
                <a:cubicBezTo>
                  <a:pt x="42081" y="1967"/>
                  <a:pt x="42043" y="2042"/>
                  <a:pt x="42081" y="2156"/>
                </a:cubicBezTo>
                <a:lnTo>
                  <a:pt x="42194" y="2269"/>
                </a:lnTo>
                <a:lnTo>
                  <a:pt x="42307" y="2269"/>
                </a:lnTo>
                <a:lnTo>
                  <a:pt x="42459" y="2156"/>
                </a:lnTo>
                <a:lnTo>
                  <a:pt x="42459" y="1967"/>
                </a:lnTo>
                <a:lnTo>
                  <a:pt x="42345" y="1853"/>
                </a:lnTo>
                <a:close/>
                <a:moveTo>
                  <a:pt x="24651" y="1929"/>
                </a:moveTo>
                <a:lnTo>
                  <a:pt x="24538" y="2042"/>
                </a:lnTo>
                <a:cubicBezTo>
                  <a:pt x="24538" y="2080"/>
                  <a:pt x="24538" y="2080"/>
                  <a:pt x="24538" y="2080"/>
                </a:cubicBezTo>
                <a:cubicBezTo>
                  <a:pt x="24538" y="2118"/>
                  <a:pt x="24538" y="2269"/>
                  <a:pt x="24727" y="2307"/>
                </a:cubicBezTo>
                <a:lnTo>
                  <a:pt x="24878" y="2194"/>
                </a:lnTo>
                <a:lnTo>
                  <a:pt x="24878" y="2194"/>
                </a:lnTo>
                <a:cubicBezTo>
                  <a:pt x="24878" y="2231"/>
                  <a:pt x="24840" y="2231"/>
                  <a:pt x="24840" y="2231"/>
                </a:cubicBezTo>
                <a:cubicBezTo>
                  <a:pt x="24878" y="2231"/>
                  <a:pt x="24991" y="2194"/>
                  <a:pt x="24991" y="2080"/>
                </a:cubicBezTo>
                <a:cubicBezTo>
                  <a:pt x="24991" y="2042"/>
                  <a:pt x="24991" y="2042"/>
                  <a:pt x="24991" y="2005"/>
                </a:cubicBezTo>
                <a:lnTo>
                  <a:pt x="24840" y="1929"/>
                </a:lnTo>
                <a:close/>
                <a:moveTo>
                  <a:pt x="68735" y="1967"/>
                </a:moveTo>
                <a:lnTo>
                  <a:pt x="68584" y="2118"/>
                </a:lnTo>
                <a:cubicBezTo>
                  <a:pt x="68546" y="2156"/>
                  <a:pt x="68508" y="2194"/>
                  <a:pt x="68508" y="2269"/>
                </a:cubicBezTo>
                <a:cubicBezTo>
                  <a:pt x="68508" y="2307"/>
                  <a:pt x="68546" y="2383"/>
                  <a:pt x="68697" y="2420"/>
                </a:cubicBezTo>
                <a:lnTo>
                  <a:pt x="68848" y="2345"/>
                </a:lnTo>
                <a:cubicBezTo>
                  <a:pt x="68886" y="2307"/>
                  <a:pt x="68924" y="2231"/>
                  <a:pt x="68924" y="2156"/>
                </a:cubicBezTo>
                <a:cubicBezTo>
                  <a:pt x="68924" y="2042"/>
                  <a:pt x="68848" y="1967"/>
                  <a:pt x="68735" y="1967"/>
                </a:cubicBezTo>
                <a:close/>
                <a:moveTo>
                  <a:pt x="4841" y="2065"/>
                </a:moveTo>
                <a:cubicBezTo>
                  <a:pt x="4777" y="2065"/>
                  <a:pt x="4704" y="2091"/>
                  <a:pt x="4651" y="2118"/>
                </a:cubicBezTo>
                <a:cubicBezTo>
                  <a:pt x="4575" y="2194"/>
                  <a:pt x="4538" y="2269"/>
                  <a:pt x="4538" y="2383"/>
                </a:cubicBezTo>
                <a:lnTo>
                  <a:pt x="4651" y="2496"/>
                </a:lnTo>
                <a:cubicBezTo>
                  <a:pt x="4878" y="2496"/>
                  <a:pt x="5029" y="2383"/>
                  <a:pt x="5029" y="2194"/>
                </a:cubicBezTo>
                <a:lnTo>
                  <a:pt x="4916" y="2080"/>
                </a:lnTo>
                <a:cubicBezTo>
                  <a:pt x="4893" y="2069"/>
                  <a:pt x="4868" y="2065"/>
                  <a:pt x="4841" y="2065"/>
                </a:cubicBezTo>
                <a:close/>
                <a:moveTo>
                  <a:pt x="80153" y="2194"/>
                </a:moveTo>
                <a:lnTo>
                  <a:pt x="80039" y="2269"/>
                </a:lnTo>
                <a:cubicBezTo>
                  <a:pt x="80002" y="2307"/>
                  <a:pt x="80002" y="2307"/>
                  <a:pt x="79964" y="2383"/>
                </a:cubicBezTo>
                <a:lnTo>
                  <a:pt x="80153" y="2496"/>
                </a:lnTo>
                <a:cubicBezTo>
                  <a:pt x="80342" y="2496"/>
                  <a:pt x="80417" y="2458"/>
                  <a:pt x="80417" y="2307"/>
                </a:cubicBezTo>
                <a:cubicBezTo>
                  <a:pt x="80417" y="2307"/>
                  <a:pt x="80417" y="2307"/>
                  <a:pt x="80417" y="2269"/>
                </a:cubicBezTo>
                <a:lnTo>
                  <a:pt x="80304" y="2194"/>
                </a:lnTo>
                <a:close/>
                <a:moveTo>
                  <a:pt x="90474" y="2080"/>
                </a:moveTo>
                <a:lnTo>
                  <a:pt x="90323" y="2194"/>
                </a:lnTo>
                <a:cubicBezTo>
                  <a:pt x="90285" y="2383"/>
                  <a:pt x="90399" y="2496"/>
                  <a:pt x="90588" y="2496"/>
                </a:cubicBezTo>
                <a:lnTo>
                  <a:pt x="90701" y="2496"/>
                </a:lnTo>
                <a:cubicBezTo>
                  <a:pt x="90739" y="2458"/>
                  <a:pt x="90777" y="2383"/>
                  <a:pt x="90777" y="2307"/>
                </a:cubicBezTo>
                <a:cubicBezTo>
                  <a:pt x="90777" y="2231"/>
                  <a:pt x="90739" y="2194"/>
                  <a:pt x="90701" y="2156"/>
                </a:cubicBezTo>
                <a:cubicBezTo>
                  <a:pt x="90625" y="2118"/>
                  <a:pt x="90588" y="2080"/>
                  <a:pt x="90474" y="2080"/>
                </a:cubicBezTo>
                <a:close/>
                <a:moveTo>
                  <a:pt x="81249" y="1967"/>
                </a:moveTo>
                <a:lnTo>
                  <a:pt x="81136" y="2156"/>
                </a:lnTo>
                <a:cubicBezTo>
                  <a:pt x="81136" y="2194"/>
                  <a:pt x="81136" y="2194"/>
                  <a:pt x="81136" y="2194"/>
                </a:cubicBezTo>
                <a:cubicBezTo>
                  <a:pt x="81098" y="2231"/>
                  <a:pt x="81060" y="2269"/>
                  <a:pt x="81060" y="2383"/>
                </a:cubicBezTo>
                <a:lnTo>
                  <a:pt x="81174" y="2496"/>
                </a:lnTo>
                <a:cubicBezTo>
                  <a:pt x="81202" y="2500"/>
                  <a:pt x="81229" y="2502"/>
                  <a:pt x="81254" y="2502"/>
                </a:cubicBezTo>
                <a:cubicBezTo>
                  <a:pt x="81462" y="2502"/>
                  <a:pt x="81560" y="2374"/>
                  <a:pt x="81627" y="2307"/>
                </a:cubicBezTo>
                <a:lnTo>
                  <a:pt x="81476" y="2156"/>
                </a:lnTo>
                <a:cubicBezTo>
                  <a:pt x="81514" y="2080"/>
                  <a:pt x="81476" y="2042"/>
                  <a:pt x="81438" y="2005"/>
                </a:cubicBezTo>
                <a:cubicBezTo>
                  <a:pt x="81363" y="1967"/>
                  <a:pt x="81287" y="1967"/>
                  <a:pt x="81249" y="1967"/>
                </a:cubicBezTo>
                <a:close/>
                <a:moveTo>
                  <a:pt x="15955" y="2194"/>
                </a:moveTo>
                <a:cubicBezTo>
                  <a:pt x="15880" y="2194"/>
                  <a:pt x="15766" y="2231"/>
                  <a:pt x="15729" y="2383"/>
                </a:cubicBezTo>
                <a:lnTo>
                  <a:pt x="15842" y="2496"/>
                </a:lnTo>
                <a:cubicBezTo>
                  <a:pt x="15875" y="2507"/>
                  <a:pt x="15908" y="2512"/>
                  <a:pt x="15940" y="2512"/>
                </a:cubicBezTo>
                <a:cubicBezTo>
                  <a:pt x="16015" y="2512"/>
                  <a:pt x="16080" y="2485"/>
                  <a:pt x="16107" y="2458"/>
                </a:cubicBezTo>
                <a:lnTo>
                  <a:pt x="16182" y="2345"/>
                </a:lnTo>
                <a:cubicBezTo>
                  <a:pt x="16182" y="2269"/>
                  <a:pt x="16069" y="2194"/>
                  <a:pt x="15955" y="2194"/>
                </a:cubicBezTo>
                <a:close/>
                <a:moveTo>
                  <a:pt x="55932" y="1913"/>
                </a:moveTo>
                <a:cubicBezTo>
                  <a:pt x="55852" y="1913"/>
                  <a:pt x="55771" y="1940"/>
                  <a:pt x="55691" y="1967"/>
                </a:cubicBezTo>
                <a:cubicBezTo>
                  <a:pt x="55540" y="2080"/>
                  <a:pt x="55502" y="2345"/>
                  <a:pt x="55653" y="2458"/>
                </a:cubicBezTo>
                <a:lnTo>
                  <a:pt x="55729" y="2496"/>
                </a:lnTo>
                <a:cubicBezTo>
                  <a:pt x="55776" y="2520"/>
                  <a:pt x="55816" y="2528"/>
                  <a:pt x="55849" y="2528"/>
                </a:cubicBezTo>
                <a:cubicBezTo>
                  <a:pt x="55924" y="2528"/>
                  <a:pt x="55968" y="2484"/>
                  <a:pt x="55994" y="2458"/>
                </a:cubicBezTo>
                <a:cubicBezTo>
                  <a:pt x="56038" y="2503"/>
                  <a:pt x="56082" y="2521"/>
                  <a:pt x="56127" y="2521"/>
                </a:cubicBezTo>
                <a:cubicBezTo>
                  <a:pt x="56158" y="2521"/>
                  <a:pt x="56189" y="2512"/>
                  <a:pt x="56221" y="2496"/>
                </a:cubicBezTo>
                <a:lnTo>
                  <a:pt x="56334" y="2420"/>
                </a:lnTo>
                <a:lnTo>
                  <a:pt x="56334" y="2383"/>
                </a:lnTo>
                <a:cubicBezTo>
                  <a:pt x="56334" y="2231"/>
                  <a:pt x="56258" y="2156"/>
                  <a:pt x="56183" y="2118"/>
                </a:cubicBezTo>
                <a:cubicBezTo>
                  <a:pt x="56145" y="2080"/>
                  <a:pt x="56145" y="2080"/>
                  <a:pt x="56145" y="2042"/>
                </a:cubicBezTo>
                <a:lnTo>
                  <a:pt x="56032" y="1929"/>
                </a:lnTo>
                <a:cubicBezTo>
                  <a:pt x="55998" y="1918"/>
                  <a:pt x="55965" y="1913"/>
                  <a:pt x="55932" y="1913"/>
                </a:cubicBezTo>
                <a:close/>
                <a:moveTo>
                  <a:pt x="86527" y="2188"/>
                </a:moveTo>
                <a:cubicBezTo>
                  <a:pt x="86300" y="2188"/>
                  <a:pt x="86240" y="2315"/>
                  <a:pt x="86240" y="2383"/>
                </a:cubicBezTo>
                <a:lnTo>
                  <a:pt x="86278" y="2496"/>
                </a:lnTo>
                <a:cubicBezTo>
                  <a:pt x="86331" y="2523"/>
                  <a:pt x="86385" y="2550"/>
                  <a:pt x="86425" y="2550"/>
                </a:cubicBezTo>
                <a:cubicBezTo>
                  <a:pt x="86441" y="2550"/>
                  <a:pt x="86456" y="2545"/>
                  <a:pt x="86467" y="2534"/>
                </a:cubicBezTo>
                <a:cubicBezTo>
                  <a:pt x="86618" y="2534"/>
                  <a:pt x="86694" y="2420"/>
                  <a:pt x="86731" y="2345"/>
                </a:cubicBezTo>
                <a:lnTo>
                  <a:pt x="86618" y="2194"/>
                </a:lnTo>
                <a:cubicBezTo>
                  <a:pt x="86585" y="2190"/>
                  <a:pt x="86555" y="2188"/>
                  <a:pt x="86527" y="2188"/>
                </a:cubicBezTo>
                <a:close/>
                <a:moveTo>
                  <a:pt x="12023" y="2080"/>
                </a:moveTo>
                <a:lnTo>
                  <a:pt x="11872" y="2156"/>
                </a:lnTo>
                <a:cubicBezTo>
                  <a:pt x="11872" y="2156"/>
                  <a:pt x="11872" y="2194"/>
                  <a:pt x="11834" y="2194"/>
                </a:cubicBezTo>
                <a:cubicBezTo>
                  <a:pt x="11797" y="2231"/>
                  <a:pt x="11721" y="2307"/>
                  <a:pt x="11759" y="2496"/>
                </a:cubicBezTo>
                <a:lnTo>
                  <a:pt x="11834" y="2572"/>
                </a:lnTo>
                <a:cubicBezTo>
                  <a:pt x="11868" y="2583"/>
                  <a:pt x="11901" y="2587"/>
                  <a:pt x="11933" y="2587"/>
                </a:cubicBezTo>
                <a:cubicBezTo>
                  <a:pt x="12011" y="2587"/>
                  <a:pt x="12083" y="2561"/>
                  <a:pt x="12137" y="2534"/>
                </a:cubicBezTo>
                <a:cubicBezTo>
                  <a:pt x="12212" y="2496"/>
                  <a:pt x="12250" y="2420"/>
                  <a:pt x="12250" y="2307"/>
                </a:cubicBezTo>
                <a:cubicBezTo>
                  <a:pt x="12250" y="2194"/>
                  <a:pt x="12175" y="2080"/>
                  <a:pt x="12023" y="2080"/>
                </a:cubicBezTo>
                <a:close/>
                <a:moveTo>
                  <a:pt x="1021" y="2269"/>
                </a:moveTo>
                <a:lnTo>
                  <a:pt x="908" y="2420"/>
                </a:lnTo>
                <a:cubicBezTo>
                  <a:pt x="908" y="2572"/>
                  <a:pt x="1059" y="2647"/>
                  <a:pt x="1135" y="2685"/>
                </a:cubicBezTo>
                <a:lnTo>
                  <a:pt x="1173" y="2723"/>
                </a:lnTo>
                <a:lnTo>
                  <a:pt x="1362" y="2609"/>
                </a:lnTo>
                <a:cubicBezTo>
                  <a:pt x="1362" y="2609"/>
                  <a:pt x="1362" y="2572"/>
                  <a:pt x="1362" y="2534"/>
                </a:cubicBezTo>
                <a:cubicBezTo>
                  <a:pt x="1362" y="2458"/>
                  <a:pt x="1324" y="2383"/>
                  <a:pt x="1286" y="2345"/>
                </a:cubicBezTo>
                <a:cubicBezTo>
                  <a:pt x="1210" y="2307"/>
                  <a:pt x="1135" y="2269"/>
                  <a:pt x="1021" y="2269"/>
                </a:cubicBezTo>
                <a:close/>
                <a:moveTo>
                  <a:pt x="31872" y="2269"/>
                </a:moveTo>
                <a:lnTo>
                  <a:pt x="31759" y="2383"/>
                </a:lnTo>
                <a:cubicBezTo>
                  <a:pt x="31721" y="2420"/>
                  <a:pt x="31608" y="2496"/>
                  <a:pt x="31646" y="2647"/>
                </a:cubicBezTo>
                <a:lnTo>
                  <a:pt x="31797" y="2723"/>
                </a:lnTo>
                <a:cubicBezTo>
                  <a:pt x="31835" y="2723"/>
                  <a:pt x="31835" y="2723"/>
                  <a:pt x="31872" y="2761"/>
                </a:cubicBezTo>
                <a:lnTo>
                  <a:pt x="32099" y="2609"/>
                </a:lnTo>
                <a:cubicBezTo>
                  <a:pt x="32099" y="2609"/>
                  <a:pt x="32099" y="2572"/>
                  <a:pt x="32099" y="2572"/>
                </a:cubicBezTo>
                <a:cubicBezTo>
                  <a:pt x="32099" y="2534"/>
                  <a:pt x="32099" y="2496"/>
                  <a:pt x="32099" y="2458"/>
                </a:cubicBezTo>
                <a:cubicBezTo>
                  <a:pt x="32099" y="2420"/>
                  <a:pt x="32099" y="2345"/>
                  <a:pt x="32024" y="2307"/>
                </a:cubicBezTo>
                <a:cubicBezTo>
                  <a:pt x="32024" y="2307"/>
                  <a:pt x="31948" y="2269"/>
                  <a:pt x="31872" y="2269"/>
                </a:cubicBezTo>
                <a:close/>
                <a:moveTo>
                  <a:pt x="50436" y="2231"/>
                </a:moveTo>
                <a:lnTo>
                  <a:pt x="50323" y="2345"/>
                </a:lnTo>
                <a:cubicBezTo>
                  <a:pt x="50323" y="2383"/>
                  <a:pt x="50323" y="2420"/>
                  <a:pt x="50323" y="2458"/>
                </a:cubicBezTo>
                <a:cubicBezTo>
                  <a:pt x="50323" y="2534"/>
                  <a:pt x="50323" y="2572"/>
                  <a:pt x="50285" y="2572"/>
                </a:cubicBezTo>
                <a:lnTo>
                  <a:pt x="50360" y="2761"/>
                </a:lnTo>
                <a:cubicBezTo>
                  <a:pt x="50394" y="2772"/>
                  <a:pt x="50424" y="2776"/>
                  <a:pt x="50451" y="2776"/>
                </a:cubicBezTo>
                <a:cubicBezTo>
                  <a:pt x="50518" y="2776"/>
                  <a:pt x="50572" y="2750"/>
                  <a:pt x="50625" y="2723"/>
                </a:cubicBezTo>
                <a:cubicBezTo>
                  <a:pt x="50738" y="2647"/>
                  <a:pt x="50776" y="2572"/>
                  <a:pt x="50776" y="2458"/>
                </a:cubicBezTo>
                <a:cubicBezTo>
                  <a:pt x="50776" y="2383"/>
                  <a:pt x="50738" y="2345"/>
                  <a:pt x="50701" y="2307"/>
                </a:cubicBezTo>
                <a:cubicBezTo>
                  <a:pt x="50663" y="2269"/>
                  <a:pt x="50587" y="2231"/>
                  <a:pt x="50436" y="2231"/>
                </a:cubicBezTo>
                <a:close/>
                <a:moveTo>
                  <a:pt x="44387" y="2383"/>
                </a:moveTo>
                <a:cubicBezTo>
                  <a:pt x="44273" y="2383"/>
                  <a:pt x="44084" y="2458"/>
                  <a:pt x="44009" y="2496"/>
                </a:cubicBezTo>
                <a:cubicBezTo>
                  <a:pt x="43971" y="2534"/>
                  <a:pt x="43971" y="2609"/>
                  <a:pt x="43971" y="2609"/>
                </a:cubicBezTo>
                <a:cubicBezTo>
                  <a:pt x="43971" y="2647"/>
                  <a:pt x="43971" y="2723"/>
                  <a:pt x="44084" y="2761"/>
                </a:cubicBezTo>
                <a:lnTo>
                  <a:pt x="44122" y="2761"/>
                </a:lnTo>
                <a:cubicBezTo>
                  <a:pt x="44184" y="2822"/>
                  <a:pt x="44271" y="2884"/>
                  <a:pt x="44383" y="2884"/>
                </a:cubicBezTo>
                <a:cubicBezTo>
                  <a:pt x="44408" y="2884"/>
                  <a:pt x="44435" y="2881"/>
                  <a:pt x="44462" y="2874"/>
                </a:cubicBezTo>
                <a:cubicBezTo>
                  <a:pt x="44500" y="2874"/>
                  <a:pt x="44576" y="2836"/>
                  <a:pt x="44614" y="2761"/>
                </a:cubicBezTo>
                <a:lnTo>
                  <a:pt x="44500" y="2609"/>
                </a:lnTo>
                <a:cubicBezTo>
                  <a:pt x="44538" y="2609"/>
                  <a:pt x="44576" y="2609"/>
                  <a:pt x="44576" y="2647"/>
                </a:cubicBezTo>
                <a:cubicBezTo>
                  <a:pt x="44576" y="2609"/>
                  <a:pt x="44576" y="2609"/>
                  <a:pt x="44538" y="2572"/>
                </a:cubicBezTo>
                <a:cubicBezTo>
                  <a:pt x="44538" y="2534"/>
                  <a:pt x="44538" y="2420"/>
                  <a:pt x="44425" y="2383"/>
                </a:cubicBezTo>
                <a:close/>
                <a:moveTo>
                  <a:pt x="38068" y="2468"/>
                </a:moveTo>
                <a:cubicBezTo>
                  <a:pt x="38035" y="2468"/>
                  <a:pt x="37997" y="2477"/>
                  <a:pt x="37959" y="2496"/>
                </a:cubicBezTo>
                <a:lnTo>
                  <a:pt x="37846" y="2609"/>
                </a:lnTo>
                <a:cubicBezTo>
                  <a:pt x="37846" y="2685"/>
                  <a:pt x="37884" y="2836"/>
                  <a:pt x="38035" y="2912"/>
                </a:cubicBezTo>
                <a:lnTo>
                  <a:pt x="38224" y="2799"/>
                </a:lnTo>
                <a:cubicBezTo>
                  <a:pt x="38224" y="2761"/>
                  <a:pt x="38224" y="2761"/>
                  <a:pt x="38224" y="2723"/>
                </a:cubicBezTo>
                <a:cubicBezTo>
                  <a:pt x="38262" y="2723"/>
                  <a:pt x="38262" y="2685"/>
                  <a:pt x="38262" y="2685"/>
                </a:cubicBezTo>
                <a:cubicBezTo>
                  <a:pt x="38262" y="2647"/>
                  <a:pt x="38262" y="2572"/>
                  <a:pt x="38149" y="2496"/>
                </a:cubicBezTo>
                <a:cubicBezTo>
                  <a:pt x="38130" y="2477"/>
                  <a:pt x="38101" y="2468"/>
                  <a:pt x="38068" y="2468"/>
                </a:cubicBezTo>
                <a:close/>
                <a:moveTo>
                  <a:pt x="47676" y="2383"/>
                </a:moveTo>
                <a:lnTo>
                  <a:pt x="47563" y="2496"/>
                </a:lnTo>
                <a:lnTo>
                  <a:pt x="47563" y="2799"/>
                </a:lnTo>
                <a:lnTo>
                  <a:pt x="47676" y="2912"/>
                </a:lnTo>
                <a:cubicBezTo>
                  <a:pt x="47827" y="2912"/>
                  <a:pt x="47941" y="2912"/>
                  <a:pt x="48016" y="2836"/>
                </a:cubicBezTo>
                <a:cubicBezTo>
                  <a:pt x="48092" y="2799"/>
                  <a:pt x="48092" y="2723"/>
                  <a:pt x="48092" y="2647"/>
                </a:cubicBezTo>
                <a:cubicBezTo>
                  <a:pt x="48092" y="2572"/>
                  <a:pt x="48092" y="2496"/>
                  <a:pt x="48054" y="2458"/>
                </a:cubicBezTo>
                <a:lnTo>
                  <a:pt x="47941" y="2383"/>
                </a:lnTo>
                <a:close/>
                <a:moveTo>
                  <a:pt x="14141" y="2799"/>
                </a:moveTo>
                <a:cubicBezTo>
                  <a:pt x="14027" y="2799"/>
                  <a:pt x="13914" y="2874"/>
                  <a:pt x="13914" y="2988"/>
                </a:cubicBezTo>
                <a:lnTo>
                  <a:pt x="14065" y="2988"/>
                </a:lnTo>
                <a:cubicBezTo>
                  <a:pt x="14065" y="2988"/>
                  <a:pt x="14065" y="2988"/>
                  <a:pt x="14065" y="3025"/>
                </a:cubicBezTo>
                <a:lnTo>
                  <a:pt x="14254" y="3025"/>
                </a:lnTo>
                <a:cubicBezTo>
                  <a:pt x="14254" y="2988"/>
                  <a:pt x="14254" y="2988"/>
                  <a:pt x="14254" y="2988"/>
                </a:cubicBezTo>
                <a:lnTo>
                  <a:pt x="14405" y="2988"/>
                </a:lnTo>
                <a:cubicBezTo>
                  <a:pt x="14405" y="2912"/>
                  <a:pt x="14368" y="2874"/>
                  <a:pt x="14330" y="2836"/>
                </a:cubicBezTo>
                <a:cubicBezTo>
                  <a:pt x="14292" y="2799"/>
                  <a:pt x="14216" y="2799"/>
                  <a:pt x="14141" y="2799"/>
                </a:cubicBezTo>
                <a:close/>
                <a:moveTo>
                  <a:pt x="83800" y="2529"/>
                </a:moveTo>
                <a:cubicBezTo>
                  <a:pt x="83618" y="2529"/>
                  <a:pt x="83552" y="2688"/>
                  <a:pt x="83518" y="2723"/>
                </a:cubicBezTo>
                <a:cubicBezTo>
                  <a:pt x="83518" y="2761"/>
                  <a:pt x="83518" y="2799"/>
                  <a:pt x="83480" y="2799"/>
                </a:cubicBezTo>
                <a:lnTo>
                  <a:pt x="83555" y="2988"/>
                </a:lnTo>
                <a:lnTo>
                  <a:pt x="83593" y="2988"/>
                </a:lnTo>
                <a:cubicBezTo>
                  <a:pt x="83622" y="3016"/>
                  <a:pt x="83694" y="3089"/>
                  <a:pt x="83810" y="3089"/>
                </a:cubicBezTo>
                <a:cubicBezTo>
                  <a:pt x="83847" y="3089"/>
                  <a:pt x="83888" y="3081"/>
                  <a:pt x="83934" y="3063"/>
                </a:cubicBezTo>
                <a:lnTo>
                  <a:pt x="84047" y="2988"/>
                </a:lnTo>
                <a:cubicBezTo>
                  <a:pt x="84047" y="2950"/>
                  <a:pt x="84047" y="2912"/>
                  <a:pt x="84047" y="2912"/>
                </a:cubicBezTo>
                <a:cubicBezTo>
                  <a:pt x="84047" y="2836"/>
                  <a:pt x="84009" y="2761"/>
                  <a:pt x="84009" y="2723"/>
                </a:cubicBezTo>
                <a:cubicBezTo>
                  <a:pt x="83971" y="2685"/>
                  <a:pt x="83971" y="2685"/>
                  <a:pt x="83971" y="2647"/>
                </a:cubicBezTo>
                <a:lnTo>
                  <a:pt x="83858" y="2534"/>
                </a:lnTo>
                <a:cubicBezTo>
                  <a:pt x="83837" y="2530"/>
                  <a:pt x="83818" y="2529"/>
                  <a:pt x="83800" y="2529"/>
                </a:cubicBezTo>
                <a:close/>
                <a:moveTo>
                  <a:pt x="61816" y="2761"/>
                </a:moveTo>
                <a:cubicBezTo>
                  <a:pt x="61589" y="2761"/>
                  <a:pt x="61514" y="2836"/>
                  <a:pt x="61514" y="2988"/>
                </a:cubicBezTo>
                <a:lnTo>
                  <a:pt x="61665" y="3101"/>
                </a:lnTo>
                <a:lnTo>
                  <a:pt x="61778" y="3101"/>
                </a:lnTo>
                <a:lnTo>
                  <a:pt x="61930" y="2988"/>
                </a:lnTo>
                <a:cubicBezTo>
                  <a:pt x="61930" y="2950"/>
                  <a:pt x="61967" y="2950"/>
                  <a:pt x="61967" y="2874"/>
                </a:cubicBezTo>
                <a:lnTo>
                  <a:pt x="61816" y="2761"/>
                </a:lnTo>
                <a:close/>
                <a:moveTo>
                  <a:pt x="79822" y="2480"/>
                </a:moveTo>
                <a:cubicBezTo>
                  <a:pt x="79768" y="2480"/>
                  <a:pt x="79715" y="2507"/>
                  <a:pt x="79661" y="2534"/>
                </a:cubicBezTo>
                <a:cubicBezTo>
                  <a:pt x="79548" y="2609"/>
                  <a:pt x="79472" y="2723"/>
                  <a:pt x="79472" y="2836"/>
                </a:cubicBezTo>
                <a:cubicBezTo>
                  <a:pt x="79472" y="2988"/>
                  <a:pt x="79586" y="3063"/>
                  <a:pt x="79737" y="3101"/>
                </a:cubicBezTo>
                <a:lnTo>
                  <a:pt x="79813" y="3063"/>
                </a:lnTo>
                <a:cubicBezTo>
                  <a:pt x="79926" y="2988"/>
                  <a:pt x="79964" y="2874"/>
                  <a:pt x="79964" y="2799"/>
                </a:cubicBezTo>
                <a:cubicBezTo>
                  <a:pt x="79964" y="2761"/>
                  <a:pt x="79964" y="2685"/>
                  <a:pt x="79964" y="2685"/>
                </a:cubicBezTo>
                <a:lnTo>
                  <a:pt x="79888" y="2496"/>
                </a:lnTo>
                <a:cubicBezTo>
                  <a:pt x="79866" y="2485"/>
                  <a:pt x="79844" y="2480"/>
                  <a:pt x="79822" y="2480"/>
                </a:cubicBezTo>
                <a:close/>
                <a:moveTo>
                  <a:pt x="68735" y="2912"/>
                </a:moveTo>
                <a:cubicBezTo>
                  <a:pt x="68697" y="2912"/>
                  <a:pt x="68584" y="2912"/>
                  <a:pt x="68508" y="3101"/>
                </a:cubicBezTo>
                <a:lnTo>
                  <a:pt x="68584" y="3214"/>
                </a:lnTo>
                <a:cubicBezTo>
                  <a:pt x="68610" y="3240"/>
                  <a:pt x="68672" y="3285"/>
                  <a:pt x="68745" y="3285"/>
                </a:cubicBezTo>
                <a:cubicBezTo>
                  <a:pt x="68778" y="3285"/>
                  <a:pt x="68813" y="3276"/>
                  <a:pt x="68848" y="3252"/>
                </a:cubicBezTo>
                <a:cubicBezTo>
                  <a:pt x="68886" y="3252"/>
                  <a:pt x="68924" y="3177"/>
                  <a:pt x="68924" y="3139"/>
                </a:cubicBezTo>
                <a:cubicBezTo>
                  <a:pt x="68924" y="3025"/>
                  <a:pt x="68848" y="2912"/>
                  <a:pt x="68735" y="2912"/>
                </a:cubicBezTo>
                <a:close/>
                <a:moveTo>
                  <a:pt x="54642" y="2794"/>
                </a:moveTo>
                <a:cubicBezTo>
                  <a:pt x="54431" y="2794"/>
                  <a:pt x="54368" y="2956"/>
                  <a:pt x="54368" y="3025"/>
                </a:cubicBezTo>
                <a:cubicBezTo>
                  <a:pt x="54368" y="3063"/>
                  <a:pt x="54330" y="3101"/>
                  <a:pt x="54330" y="3101"/>
                </a:cubicBezTo>
                <a:lnTo>
                  <a:pt x="54330" y="3252"/>
                </a:lnTo>
                <a:cubicBezTo>
                  <a:pt x="54444" y="3328"/>
                  <a:pt x="54519" y="3366"/>
                  <a:pt x="54595" y="3366"/>
                </a:cubicBezTo>
                <a:lnTo>
                  <a:pt x="54670" y="3366"/>
                </a:lnTo>
                <a:lnTo>
                  <a:pt x="54859" y="3290"/>
                </a:lnTo>
                <a:cubicBezTo>
                  <a:pt x="54897" y="3252"/>
                  <a:pt x="54897" y="3214"/>
                  <a:pt x="54897" y="3177"/>
                </a:cubicBezTo>
                <a:cubicBezTo>
                  <a:pt x="54897" y="3101"/>
                  <a:pt x="54859" y="3063"/>
                  <a:pt x="54822" y="2988"/>
                </a:cubicBezTo>
                <a:cubicBezTo>
                  <a:pt x="54822" y="2950"/>
                  <a:pt x="54822" y="2950"/>
                  <a:pt x="54822" y="2912"/>
                </a:cubicBezTo>
                <a:lnTo>
                  <a:pt x="54708" y="2799"/>
                </a:lnTo>
                <a:cubicBezTo>
                  <a:pt x="54685" y="2795"/>
                  <a:pt x="54662" y="2794"/>
                  <a:pt x="54642" y="2794"/>
                </a:cubicBezTo>
                <a:close/>
                <a:moveTo>
                  <a:pt x="23744" y="2988"/>
                </a:moveTo>
                <a:lnTo>
                  <a:pt x="23630" y="3177"/>
                </a:lnTo>
                <a:cubicBezTo>
                  <a:pt x="23630" y="3177"/>
                  <a:pt x="23630" y="3214"/>
                  <a:pt x="23630" y="3214"/>
                </a:cubicBezTo>
                <a:cubicBezTo>
                  <a:pt x="23593" y="3252"/>
                  <a:pt x="23555" y="3290"/>
                  <a:pt x="23555" y="3328"/>
                </a:cubicBezTo>
                <a:cubicBezTo>
                  <a:pt x="23555" y="3366"/>
                  <a:pt x="23593" y="3441"/>
                  <a:pt x="23706" y="3479"/>
                </a:cubicBezTo>
                <a:lnTo>
                  <a:pt x="23857" y="3441"/>
                </a:lnTo>
                <a:lnTo>
                  <a:pt x="23933" y="3441"/>
                </a:lnTo>
                <a:cubicBezTo>
                  <a:pt x="24008" y="3403"/>
                  <a:pt x="24160" y="3366"/>
                  <a:pt x="24160" y="3214"/>
                </a:cubicBezTo>
                <a:cubicBezTo>
                  <a:pt x="24160" y="3177"/>
                  <a:pt x="24160" y="3139"/>
                  <a:pt x="24122" y="3101"/>
                </a:cubicBezTo>
                <a:lnTo>
                  <a:pt x="24008" y="2988"/>
                </a:lnTo>
                <a:close/>
                <a:moveTo>
                  <a:pt x="46769" y="3063"/>
                </a:moveTo>
                <a:lnTo>
                  <a:pt x="46617" y="3101"/>
                </a:lnTo>
                <a:cubicBezTo>
                  <a:pt x="46542" y="3177"/>
                  <a:pt x="46466" y="3252"/>
                  <a:pt x="46466" y="3366"/>
                </a:cubicBezTo>
                <a:cubicBezTo>
                  <a:pt x="46466" y="3403"/>
                  <a:pt x="46504" y="3517"/>
                  <a:pt x="46693" y="3555"/>
                </a:cubicBezTo>
                <a:lnTo>
                  <a:pt x="46844" y="3479"/>
                </a:lnTo>
                <a:lnTo>
                  <a:pt x="46806" y="3479"/>
                </a:lnTo>
                <a:lnTo>
                  <a:pt x="46996" y="3366"/>
                </a:lnTo>
                <a:cubicBezTo>
                  <a:pt x="46958" y="3214"/>
                  <a:pt x="46882" y="3101"/>
                  <a:pt x="46769" y="3063"/>
                </a:cubicBezTo>
                <a:close/>
                <a:moveTo>
                  <a:pt x="75162" y="3214"/>
                </a:moveTo>
                <a:lnTo>
                  <a:pt x="75011" y="3328"/>
                </a:lnTo>
                <a:lnTo>
                  <a:pt x="75011" y="3479"/>
                </a:lnTo>
                <a:lnTo>
                  <a:pt x="75162" y="3592"/>
                </a:lnTo>
                <a:lnTo>
                  <a:pt x="75351" y="3592"/>
                </a:lnTo>
                <a:lnTo>
                  <a:pt x="75465" y="3479"/>
                </a:lnTo>
                <a:lnTo>
                  <a:pt x="75465" y="3328"/>
                </a:lnTo>
                <a:lnTo>
                  <a:pt x="75351" y="3214"/>
                </a:lnTo>
                <a:close/>
                <a:moveTo>
                  <a:pt x="51797" y="3479"/>
                </a:moveTo>
                <a:cubicBezTo>
                  <a:pt x="51663" y="3546"/>
                  <a:pt x="51740" y="3626"/>
                  <a:pt x="51818" y="3626"/>
                </a:cubicBezTo>
                <a:cubicBezTo>
                  <a:pt x="51872" y="3626"/>
                  <a:pt x="51926" y="3587"/>
                  <a:pt x="51910" y="3479"/>
                </a:cubicBezTo>
                <a:close/>
                <a:moveTo>
                  <a:pt x="63930" y="3245"/>
                </a:moveTo>
                <a:cubicBezTo>
                  <a:pt x="63908" y="3245"/>
                  <a:pt x="63884" y="3247"/>
                  <a:pt x="63858" y="3252"/>
                </a:cubicBezTo>
                <a:lnTo>
                  <a:pt x="63782" y="3290"/>
                </a:lnTo>
                <a:cubicBezTo>
                  <a:pt x="63706" y="3366"/>
                  <a:pt x="63706" y="3441"/>
                  <a:pt x="63706" y="3479"/>
                </a:cubicBezTo>
                <a:cubicBezTo>
                  <a:pt x="63706" y="3592"/>
                  <a:pt x="63858" y="3706"/>
                  <a:pt x="63971" y="3744"/>
                </a:cubicBezTo>
                <a:lnTo>
                  <a:pt x="64160" y="3630"/>
                </a:lnTo>
                <a:cubicBezTo>
                  <a:pt x="64198" y="3630"/>
                  <a:pt x="64236" y="3592"/>
                  <a:pt x="64274" y="3517"/>
                </a:cubicBezTo>
                <a:lnTo>
                  <a:pt x="64160" y="3366"/>
                </a:lnTo>
                <a:cubicBezTo>
                  <a:pt x="64128" y="3333"/>
                  <a:pt x="64067" y="3245"/>
                  <a:pt x="63930" y="3245"/>
                </a:cubicBezTo>
                <a:close/>
                <a:moveTo>
                  <a:pt x="87412" y="3517"/>
                </a:moveTo>
                <a:cubicBezTo>
                  <a:pt x="87298" y="3517"/>
                  <a:pt x="87223" y="3517"/>
                  <a:pt x="87147" y="3592"/>
                </a:cubicBezTo>
                <a:cubicBezTo>
                  <a:pt x="87109" y="3630"/>
                  <a:pt x="87072" y="3668"/>
                  <a:pt x="87072" y="3782"/>
                </a:cubicBezTo>
                <a:lnTo>
                  <a:pt x="87072" y="3819"/>
                </a:lnTo>
                <a:lnTo>
                  <a:pt x="87223" y="3895"/>
                </a:lnTo>
                <a:lnTo>
                  <a:pt x="87412" y="3895"/>
                </a:lnTo>
                <a:lnTo>
                  <a:pt x="87525" y="3782"/>
                </a:lnTo>
                <a:lnTo>
                  <a:pt x="87525" y="3630"/>
                </a:lnTo>
                <a:lnTo>
                  <a:pt x="87412" y="3517"/>
                </a:lnTo>
                <a:close/>
                <a:moveTo>
                  <a:pt x="26201" y="3366"/>
                </a:moveTo>
                <a:lnTo>
                  <a:pt x="26088" y="3479"/>
                </a:lnTo>
                <a:lnTo>
                  <a:pt x="26088" y="3782"/>
                </a:lnTo>
                <a:lnTo>
                  <a:pt x="26201" y="3895"/>
                </a:lnTo>
                <a:cubicBezTo>
                  <a:pt x="26223" y="3906"/>
                  <a:pt x="26249" y="3911"/>
                  <a:pt x="26275" y="3911"/>
                </a:cubicBezTo>
                <a:cubicBezTo>
                  <a:pt x="26337" y="3911"/>
                  <a:pt x="26401" y="3884"/>
                  <a:pt x="26428" y="3857"/>
                </a:cubicBezTo>
                <a:cubicBezTo>
                  <a:pt x="26504" y="3819"/>
                  <a:pt x="26542" y="3744"/>
                  <a:pt x="26542" y="3630"/>
                </a:cubicBezTo>
                <a:cubicBezTo>
                  <a:pt x="26542" y="3555"/>
                  <a:pt x="26504" y="3441"/>
                  <a:pt x="26428" y="3403"/>
                </a:cubicBezTo>
                <a:cubicBezTo>
                  <a:pt x="26390" y="3366"/>
                  <a:pt x="26277" y="3366"/>
                  <a:pt x="26201" y="3366"/>
                </a:cubicBezTo>
                <a:close/>
                <a:moveTo>
                  <a:pt x="15615" y="3441"/>
                </a:moveTo>
                <a:cubicBezTo>
                  <a:pt x="15540" y="3441"/>
                  <a:pt x="15502" y="3441"/>
                  <a:pt x="15426" y="3479"/>
                </a:cubicBezTo>
                <a:cubicBezTo>
                  <a:pt x="15388" y="3517"/>
                  <a:pt x="15351" y="3592"/>
                  <a:pt x="15351" y="3668"/>
                </a:cubicBezTo>
                <a:lnTo>
                  <a:pt x="15502" y="3668"/>
                </a:lnTo>
                <a:cubicBezTo>
                  <a:pt x="15502" y="3668"/>
                  <a:pt x="15502" y="3668"/>
                  <a:pt x="15502" y="3706"/>
                </a:cubicBezTo>
                <a:lnTo>
                  <a:pt x="15729" y="3706"/>
                </a:lnTo>
                <a:cubicBezTo>
                  <a:pt x="15766" y="3668"/>
                  <a:pt x="15729" y="3668"/>
                  <a:pt x="15729" y="3668"/>
                </a:cubicBezTo>
                <a:lnTo>
                  <a:pt x="15842" y="3668"/>
                </a:lnTo>
                <a:cubicBezTo>
                  <a:pt x="15804" y="3706"/>
                  <a:pt x="15804" y="3744"/>
                  <a:pt x="15804" y="3782"/>
                </a:cubicBezTo>
                <a:lnTo>
                  <a:pt x="15955" y="3895"/>
                </a:lnTo>
                <a:cubicBezTo>
                  <a:pt x="15955" y="3895"/>
                  <a:pt x="15955" y="3895"/>
                  <a:pt x="15993" y="3933"/>
                </a:cubicBezTo>
                <a:cubicBezTo>
                  <a:pt x="16031" y="3933"/>
                  <a:pt x="16069" y="3971"/>
                  <a:pt x="16182" y="3971"/>
                </a:cubicBezTo>
                <a:lnTo>
                  <a:pt x="16296" y="3895"/>
                </a:lnTo>
                <a:cubicBezTo>
                  <a:pt x="16334" y="3857"/>
                  <a:pt x="16371" y="3744"/>
                  <a:pt x="16371" y="3668"/>
                </a:cubicBezTo>
                <a:cubicBezTo>
                  <a:pt x="16371" y="3630"/>
                  <a:pt x="16371" y="3592"/>
                  <a:pt x="16371" y="3555"/>
                </a:cubicBezTo>
                <a:lnTo>
                  <a:pt x="16258" y="3479"/>
                </a:lnTo>
                <a:cubicBezTo>
                  <a:pt x="16217" y="3469"/>
                  <a:pt x="16180" y="3464"/>
                  <a:pt x="16144" y="3464"/>
                </a:cubicBezTo>
                <a:cubicBezTo>
                  <a:pt x="16049" y="3464"/>
                  <a:pt x="15973" y="3499"/>
                  <a:pt x="15918" y="3555"/>
                </a:cubicBezTo>
                <a:cubicBezTo>
                  <a:pt x="15918" y="3555"/>
                  <a:pt x="15880" y="3555"/>
                  <a:pt x="15880" y="3592"/>
                </a:cubicBezTo>
                <a:cubicBezTo>
                  <a:pt x="15842" y="3479"/>
                  <a:pt x="15729" y="3441"/>
                  <a:pt x="15615" y="3441"/>
                </a:cubicBezTo>
                <a:close/>
                <a:moveTo>
                  <a:pt x="79283" y="3555"/>
                </a:moveTo>
                <a:cubicBezTo>
                  <a:pt x="79170" y="3555"/>
                  <a:pt x="79094" y="3592"/>
                  <a:pt x="79056" y="3630"/>
                </a:cubicBezTo>
                <a:cubicBezTo>
                  <a:pt x="79019" y="3668"/>
                  <a:pt x="78981" y="3744"/>
                  <a:pt x="79019" y="3857"/>
                </a:cubicBezTo>
                <a:lnTo>
                  <a:pt x="79132" y="3971"/>
                </a:lnTo>
                <a:lnTo>
                  <a:pt x="79245" y="3971"/>
                </a:lnTo>
                <a:lnTo>
                  <a:pt x="79397" y="3857"/>
                </a:lnTo>
                <a:lnTo>
                  <a:pt x="79397" y="3706"/>
                </a:lnTo>
                <a:lnTo>
                  <a:pt x="79283" y="3555"/>
                </a:lnTo>
                <a:close/>
                <a:moveTo>
                  <a:pt x="89718" y="3555"/>
                </a:moveTo>
                <a:cubicBezTo>
                  <a:pt x="89642" y="3555"/>
                  <a:pt x="89567" y="3555"/>
                  <a:pt x="89491" y="3630"/>
                </a:cubicBezTo>
                <a:cubicBezTo>
                  <a:pt x="89416" y="3668"/>
                  <a:pt x="89416" y="3744"/>
                  <a:pt x="89453" y="3819"/>
                </a:cubicBezTo>
                <a:lnTo>
                  <a:pt x="89529" y="3895"/>
                </a:lnTo>
                <a:cubicBezTo>
                  <a:pt x="89529" y="3895"/>
                  <a:pt x="89567" y="3933"/>
                  <a:pt x="89567" y="3933"/>
                </a:cubicBezTo>
                <a:cubicBezTo>
                  <a:pt x="89642" y="3933"/>
                  <a:pt x="89718" y="3971"/>
                  <a:pt x="89832" y="3971"/>
                </a:cubicBezTo>
                <a:lnTo>
                  <a:pt x="89945" y="3857"/>
                </a:lnTo>
                <a:lnTo>
                  <a:pt x="89945" y="3706"/>
                </a:lnTo>
                <a:lnTo>
                  <a:pt x="89794" y="3555"/>
                </a:lnTo>
                <a:cubicBezTo>
                  <a:pt x="89781" y="3567"/>
                  <a:pt x="89773" y="3571"/>
                  <a:pt x="89766" y="3571"/>
                </a:cubicBezTo>
                <a:cubicBezTo>
                  <a:pt x="89752" y="3571"/>
                  <a:pt x="89743" y="3555"/>
                  <a:pt x="89718" y="3555"/>
                </a:cubicBezTo>
                <a:close/>
                <a:moveTo>
                  <a:pt x="85455" y="3592"/>
                </a:moveTo>
                <a:cubicBezTo>
                  <a:pt x="85399" y="3592"/>
                  <a:pt x="85351" y="3611"/>
                  <a:pt x="85332" y="3630"/>
                </a:cubicBezTo>
                <a:lnTo>
                  <a:pt x="85219" y="3630"/>
                </a:lnTo>
                <a:lnTo>
                  <a:pt x="85030" y="3744"/>
                </a:lnTo>
                <a:lnTo>
                  <a:pt x="85030" y="3857"/>
                </a:lnTo>
                <a:lnTo>
                  <a:pt x="85143" y="3971"/>
                </a:lnTo>
                <a:cubicBezTo>
                  <a:pt x="85181" y="3971"/>
                  <a:pt x="85219" y="4008"/>
                  <a:pt x="85257" y="4008"/>
                </a:cubicBezTo>
                <a:lnTo>
                  <a:pt x="85370" y="3933"/>
                </a:lnTo>
                <a:lnTo>
                  <a:pt x="85408" y="3933"/>
                </a:lnTo>
                <a:cubicBezTo>
                  <a:pt x="85521" y="3933"/>
                  <a:pt x="85597" y="3895"/>
                  <a:pt x="85635" y="3819"/>
                </a:cubicBezTo>
                <a:lnTo>
                  <a:pt x="85635" y="3668"/>
                </a:lnTo>
                <a:cubicBezTo>
                  <a:pt x="85578" y="3611"/>
                  <a:pt x="85512" y="3592"/>
                  <a:pt x="85455" y="3592"/>
                </a:cubicBezTo>
                <a:close/>
                <a:moveTo>
                  <a:pt x="3706" y="3744"/>
                </a:moveTo>
                <a:lnTo>
                  <a:pt x="3555" y="3857"/>
                </a:lnTo>
                <a:lnTo>
                  <a:pt x="3555" y="3933"/>
                </a:lnTo>
                <a:lnTo>
                  <a:pt x="3668" y="4084"/>
                </a:lnTo>
                <a:cubicBezTo>
                  <a:pt x="3706" y="4084"/>
                  <a:pt x="3744" y="4122"/>
                  <a:pt x="3781" y="4122"/>
                </a:cubicBezTo>
                <a:lnTo>
                  <a:pt x="3970" y="4008"/>
                </a:lnTo>
                <a:cubicBezTo>
                  <a:pt x="3970" y="3971"/>
                  <a:pt x="3970" y="3933"/>
                  <a:pt x="4008" y="3895"/>
                </a:cubicBezTo>
                <a:lnTo>
                  <a:pt x="3895" y="3744"/>
                </a:lnTo>
                <a:close/>
                <a:moveTo>
                  <a:pt x="60039" y="3706"/>
                </a:moveTo>
                <a:lnTo>
                  <a:pt x="59850" y="3819"/>
                </a:lnTo>
                <a:cubicBezTo>
                  <a:pt x="59850" y="3819"/>
                  <a:pt x="59850" y="3857"/>
                  <a:pt x="59850" y="3857"/>
                </a:cubicBezTo>
                <a:cubicBezTo>
                  <a:pt x="59850" y="3895"/>
                  <a:pt x="59850" y="3895"/>
                  <a:pt x="59850" y="3933"/>
                </a:cubicBezTo>
                <a:cubicBezTo>
                  <a:pt x="59850" y="3971"/>
                  <a:pt x="59850" y="4046"/>
                  <a:pt x="59926" y="4084"/>
                </a:cubicBezTo>
                <a:cubicBezTo>
                  <a:pt x="59964" y="4122"/>
                  <a:pt x="60039" y="4122"/>
                  <a:pt x="60153" y="4122"/>
                </a:cubicBezTo>
                <a:lnTo>
                  <a:pt x="60228" y="4008"/>
                </a:lnTo>
                <a:cubicBezTo>
                  <a:pt x="60228" y="3857"/>
                  <a:pt x="60153" y="3744"/>
                  <a:pt x="60039" y="3706"/>
                </a:cubicBezTo>
                <a:close/>
                <a:moveTo>
                  <a:pt x="33385" y="3933"/>
                </a:moveTo>
                <a:cubicBezTo>
                  <a:pt x="33196" y="3933"/>
                  <a:pt x="33082" y="4046"/>
                  <a:pt x="33082" y="4160"/>
                </a:cubicBezTo>
                <a:lnTo>
                  <a:pt x="33234" y="4160"/>
                </a:lnTo>
                <a:cubicBezTo>
                  <a:pt x="33234" y="4197"/>
                  <a:pt x="33234" y="4197"/>
                  <a:pt x="33234" y="4197"/>
                </a:cubicBezTo>
                <a:lnTo>
                  <a:pt x="33536" y="4197"/>
                </a:lnTo>
                <a:cubicBezTo>
                  <a:pt x="33536" y="4197"/>
                  <a:pt x="33498" y="4197"/>
                  <a:pt x="33498" y="4160"/>
                </a:cubicBezTo>
                <a:lnTo>
                  <a:pt x="33649" y="4160"/>
                </a:lnTo>
                <a:cubicBezTo>
                  <a:pt x="33649" y="4084"/>
                  <a:pt x="33649" y="4046"/>
                  <a:pt x="33574" y="3971"/>
                </a:cubicBezTo>
                <a:cubicBezTo>
                  <a:pt x="33498" y="3971"/>
                  <a:pt x="33460" y="3933"/>
                  <a:pt x="33385" y="3933"/>
                </a:cubicBezTo>
                <a:close/>
                <a:moveTo>
                  <a:pt x="57960" y="3753"/>
                </a:moveTo>
                <a:cubicBezTo>
                  <a:pt x="57922" y="3753"/>
                  <a:pt x="57884" y="3763"/>
                  <a:pt x="57846" y="3782"/>
                </a:cubicBezTo>
                <a:cubicBezTo>
                  <a:pt x="57771" y="3819"/>
                  <a:pt x="57733" y="3895"/>
                  <a:pt x="57733" y="4008"/>
                </a:cubicBezTo>
                <a:cubicBezTo>
                  <a:pt x="57733" y="4046"/>
                  <a:pt x="57733" y="4122"/>
                  <a:pt x="57808" y="4197"/>
                </a:cubicBezTo>
                <a:cubicBezTo>
                  <a:pt x="57846" y="4197"/>
                  <a:pt x="57884" y="4235"/>
                  <a:pt x="57960" y="4235"/>
                </a:cubicBezTo>
                <a:lnTo>
                  <a:pt x="58073" y="4122"/>
                </a:lnTo>
                <a:cubicBezTo>
                  <a:pt x="58073" y="4122"/>
                  <a:pt x="58073" y="4122"/>
                  <a:pt x="58073" y="4084"/>
                </a:cubicBezTo>
                <a:cubicBezTo>
                  <a:pt x="58111" y="4046"/>
                  <a:pt x="58149" y="4008"/>
                  <a:pt x="58149" y="3933"/>
                </a:cubicBezTo>
                <a:cubicBezTo>
                  <a:pt x="58149" y="3933"/>
                  <a:pt x="58149" y="3895"/>
                  <a:pt x="58111" y="3857"/>
                </a:cubicBezTo>
                <a:lnTo>
                  <a:pt x="58073" y="3782"/>
                </a:lnTo>
                <a:cubicBezTo>
                  <a:pt x="58035" y="3763"/>
                  <a:pt x="57998" y="3753"/>
                  <a:pt x="57960" y="3753"/>
                </a:cubicBezTo>
                <a:close/>
                <a:moveTo>
                  <a:pt x="7524" y="3895"/>
                </a:moveTo>
                <a:lnTo>
                  <a:pt x="7335" y="3933"/>
                </a:lnTo>
                <a:cubicBezTo>
                  <a:pt x="7297" y="3971"/>
                  <a:pt x="7260" y="4008"/>
                  <a:pt x="7260" y="4084"/>
                </a:cubicBezTo>
                <a:cubicBezTo>
                  <a:pt x="7260" y="4122"/>
                  <a:pt x="7260" y="4122"/>
                  <a:pt x="7297" y="4160"/>
                </a:cubicBezTo>
                <a:cubicBezTo>
                  <a:pt x="7297" y="4160"/>
                  <a:pt x="7297" y="4160"/>
                  <a:pt x="7297" y="4197"/>
                </a:cubicBezTo>
                <a:lnTo>
                  <a:pt x="7411" y="4311"/>
                </a:lnTo>
                <a:cubicBezTo>
                  <a:pt x="7433" y="4322"/>
                  <a:pt x="7461" y="4330"/>
                  <a:pt x="7492" y="4330"/>
                </a:cubicBezTo>
                <a:cubicBezTo>
                  <a:pt x="7568" y="4330"/>
                  <a:pt x="7660" y="4283"/>
                  <a:pt x="7713" y="4122"/>
                </a:cubicBezTo>
                <a:lnTo>
                  <a:pt x="7600" y="3933"/>
                </a:lnTo>
                <a:cubicBezTo>
                  <a:pt x="7562" y="3933"/>
                  <a:pt x="7562" y="3933"/>
                  <a:pt x="7524" y="3895"/>
                </a:cubicBezTo>
                <a:close/>
                <a:moveTo>
                  <a:pt x="4704" y="3994"/>
                </a:moveTo>
                <a:cubicBezTo>
                  <a:pt x="4674" y="3994"/>
                  <a:pt x="4644" y="3998"/>
                  <a:pt x="4613" y="4008"/>
                </a:cubicBezTo>
                <a:cubicBezTo>
                  <a:pt x="4538" y="4046"/>
                  <a:pt x="4462" y="4084"/>
                  <a:pt x="4462" y="4197"/>
                </a:cubicBezTo>
                <a:lnTo>
                  <a:pt x="4500" y="4273"/>
                </a:lnTo>
                <a:cubicBezTo>
                  <a:pt x="4555" y="4328"/>
                  <a:pt x="4631" y="4363"/>
                  <a:pt x="4712" y="4363"/>
                </a:cubicBezTo>
                <a:cubicBezTo>
                  <a:pt x="4741" y="4363"/>
                  <a:pt x="4772" y="4359"/>
                  <a:pt x="4802" y="4349"/>
                </a:cubicBezTo>
                <a:cubicBezTo>
                  <a:pt x="4916" y="4311"/>
                  <a:pt x="4953" y="4273"/>
                  <a:pt x="4991" y="4160"/>
                </a:cubicBezTo>
                <a:lnTo>
                  <a:pt x="4953" y="4084"/>
                </a:lnTo>
                <a:cubicBezTo>
                  <a:pt x="4870" y="4029"/>
                  <a:pt x="4787" y="3994"/>
                  <a:pt x="4704" y="3994"/>
                </a:cubicBezTo>
                <a:close/>
                <a:moveTo>
                  <a:pt x="20795" y="4046"/>
                </a:moveTo>
                <a:cubicBezTo>
                  <a:pt x="20644" y="4046"/>
                  <a:pt x="20568" y="4084"/>
                  <a:pt x="20492" y="4235"/>
                </a:cubicBezTo>
                <a:lnTo>
                  <a:pt x="20606" y="4386"/>
                </a:lnTo>
                <a:cubicBezTo>
                  <a:pt x="20644" y="4386"/>
                  <a:pt x="20681" y="4424"/>
                  <a:pt x="20719" y="4424"/>
                </a:cubicBezTo>
                <a:lnTo>
                  <a:pt x="20908" y="4311"/>
                </a:lnTo>
                <a:cubicBezTo>
                  <a:pt x="20908" y="4311"/>
                  <a:pt x="20946" y="4235"/>
                  <a:pt x="20946" y="4160"/>
                </a:cubicBezTo>
                <a:lnTo>
                  <a:pt x="20946" y="4122"/>
                </a:lnTo>
                <a:lnTo>
                  <a:pt x="20795" y="4046"/>
                </a:lnTo>
                <a:close/>
                <a:moveTo>
                  <a:pt x="9717" y="4046"/>
                </a:moveTo>
                <a:cubicBezTo>
                  <a:pt x="9566" y="4046"/>
                  <a:pt x="9453" y="4122"/>
                  <a:pt x="9377" y="4160"/>
                </a:cubicBezTo>
                <a:cubicBezTo>
                  <a:pt x="9377" y="4197"/>
                  <a:pt x="9339" y="4197"/>
                  <a:pt x="9339" y="4235"/>
                </a:cubicBezTo>
                <a:lnTo>
                  <a:pt x="9339" y="4386"/>
                </a:lnTo>
                <a:cubicBezTo>
                  <a:pt x="9394" y="4442"/>
                  <a:pt x="9490" y="4477"/>
                  <a:pt x="9582" y="4477"/>
                </a:cubicBezTo>
                <a:cubicBezTo>
                  <a:pt x="9616" y="4477"/>
                  <a:pt x="9649" y="4472"/>
                  <a:pt x="9679" y="4462"/>
                </a:cubicBezTo>
                <a:cubicBezTo>
                  <a:pt x="9793" y="4424"/>
                  <a:pt x="9868" y="4311"/>
                  <a:pt x="9868" y="4235"/>
                </a:cubicBezTo>
                <a:cubicBezTo>
                  <a:pt x="9868" y="4197"/>
                  <a:pt x="9868" y="4160"/>
                  <a:pt x="9868" y="4122"/>
                </a:cubicBezTo>
                <a:lnTo>
                  <a:pt x="9717" y="4046"/>
                </a:lnTo>
                <a:close/>
                <a:moveTo>
                  <a:pt x="38564" y="4235"/>
                </a:moveTo>
                <a:lnTo>
                  <a:pt x="38451" y="4349"/>
                </a:lnTo>
                <a:lnTo>
                  <a:pt x="38451" y="4462"/>
                </a:lnTo>
                <a:lnTo>
                  <a:pt x="38564" y="4575"/>
                </a:lnTo>
                <a:cubicBezTo>
                  <a:pt x="38591" y="4602"/>
                  <a:pt x="38637" y="4629"/>
                  <a:pt x="38701" y="4629"/>
                </a:cubicBezTo>
                <a:cubicBezTo>
                  <a:pt x="38728" y="4629"/>
                  <a:pt x="38758" y="4624"/>
                  <a:pt x="38791" y="4613"/>
                </a:cubicBezTo>
                <a:lnTo>
                  <a:pt x="38905" y="4500"/>
                </a:lnTo>
                <a:lnTo>
                  <a:pt x="38905" y="4424"/>
                </a:lnTo>
                <a:lnTo>
                  <a:pt x="38791" y="4273"/>
                </a:lnTo>
                <a:cubicBezTo>
                  <a:pt x="38753" y="4273"/>
                  <a:pt x="38678" y="4235"/>
                  <a:pt x="38564" y="4235"/>
                </a:cubicBezTo>
                <a:close/>
                <a:moveTo>
                  <a:pt x="42118" y="4462"/>
                </a:moveTo>
                <a:lnTo>
                  <a:pt x="41967" y="4500"/>
                </a:lnTo>
                <a:cubicBezTo>
                  <a:pt x="41967" y="4500"/>
                  <a:pt x="41967" y="4500"/>
                  <a:pt x="41929" y="4538"/>
                </a:cubicBezTo>
                <a:cubicBezTo>
                  <a:pt x="41854" y="4575"/>
                  <a:pt x="41778" y="4613"/>
                  <a:pt x="41778" y="4727"/>
                </a:cubicBezTo>
                <a:cubicBezTo>
                  <a:pt x="41778" y="4802"/>
                  <a:pt x="41816" y="4840"/>
                  <a:pt x="41854" y="4916"/>
                </a:cubicBezTo>
                <a:lnTo>
                  <a:pt x="41929" y="4954"/>
                </a:lnTo>
                <a:cubicBezTo>
                  <a:pt x="42005" y="4954"/>
                  <a:pt x="42081" y="4954"/>
                  <a:pt x="42156" y="4916"/>
                </a:cubicBezTo>
                <a:cubicBezTo>
                  <a:pt x="42232" y="4878"/>
                  <a:pt x="42307" y="4765"/>
                  <a:pt x="42307" y="4689"/>
                </a:cubicBezTo>
                <a:cubicBezTo>
                  <a:pt x="42307" y="4575"/>
                  <a:pt x="42232" y="4500"/>
                  <a:pt x="42118" y="4462"/>
                </a:cubicBezTo>
                <a:close/>
                <a:moveTo>
                  <a:pt x="22421" y="4651"/>
                </a:moveTo>
                <a:cubicBezTo>
                  <a:pt x="22345" y="4651"/>
                  <a:pt x="22232" y="4651"/>
                  <a:pt x="22156" y="4689"/>
                </a:cubicBezTo>
                <a:cubicBezTo>
                  <a:pt x="22118" y="4765"/>
                  <a:pt x="22080" y="4840"/>
                  <a:pt x="22118" y="4916"/>
                </a:cubicBezTo>
                <a:lnTo>
                  <a:pt x="22232" y="4991"/>
                </a:lnTo>
                <a:cubicBezTo>
                  <a:pt x="22262" y="4995"/>
                  <a:pt x="22290" y="4996"/>
                  <a:pt x="22316" y="4996"/>
                </a:cubicBezTo>
                <a:cubicBezTo>
                  <a:pt x="22579" y="4996"/>
                  <a:pt x="22613" y="4837"/>
                  <a:pt x="22647" y="4802"/>
                </a:cubicBezTo>
                <a:lnTo>
                  <a:pt x="22496" y="4651"/>
                </a:lnTo>
                <a:close/>
                <a:moveTo>
                  <a:pt x="65521" y="4538"/>
                </a:moveTo>
                <a:lnTo>
                  <a:pt x="65370" y="4689"/>
                </a:lnTo>
                <a:lnTo>
                  <a:pt x="65370" y="4878"/>
                </a:lnTo>
                <a:lnTo>
                  <a:pt x="65483" y="4991"/>
                </a:lnTo>
                <a:cubicBezTo>
                  <a:pt x="65540" y="5010"/>
                  <a:pt x="65587" y="5020"/>
                  <a:pt x="65625" y="5020"/>
                </a:cubicBezTo>
                <a:cubicBezTo>
                  <a:pt x="65663" y="5020"/>
                  <a:pt x="65691" y="5010"/>
                  <a:pt x="65710" y="4991"/>
                </a:cubicBezTo>
                <a:cubicBezTo>
                  <a:pt x="65824" y="4954"/>
                  <a:pt x="65824" y="4840"/>
                  <a:pt x="65862" y="4802"/>
                </a:cubicBezTo>
                <a:cubicBezTo>
                  <a:pt x="65862" y="4765"/>
                  <a:pt x="65862" y="4765"/>
                  <a:pt x="65862" y="4765"/>
                </a:cubicBezTo>
                <a:lnTo>
                  <a:pt x="65748" y="4538"/>
                </a:lnTo>
                <a:close/>
                <a:moveTo>
                  <a:pt x="54746" y="4273"/>
                </a:moveTo>
                <a:cubicBezTo>
                  <a:pt x="54670" y="4273"/>
                  <a:pt x="54481" y="4273"/>
                  <a:pt x="54368" y="4538"/>
                </a:cubicBezTo>
                <a:lnTo>
                  <a:pt x="54368" y="4651"/>
                </a:lnTo>
                <a:lnTo>
                  <a:pt x="54406" y="4651"/>
                </a:lnTo>
                <a:cubicBezTo>
                  <a:pt x="54519" y="4802"/>
                  <a:pt x="54633" y="4954"/>
                  <a:pt x="54859" y="5029"/>
                </a:cubicBezTo>
                <a:lnTo>
                  <a:pt x="55049" y="4991"/>
                </a:lnTo>
                <a:cubicBezTo>
                  <a:pt x="55086" y="4916"/>
                  <a:pt x="55086" y="4840"/>
                  <a:pt x="55086" y="4765"/>
                </a:cubicBezTo>
                <a:cubicBezTo>
                  <a:pt x="55086" y="4575"/>
                  <a:pt x="54935" y="4311"/>
                  <a:pt x="54746" y="4273"/>
                </a:cubicBezTo>
                <a:close/>
                <a:moveTo>
                  <a:pt x="78352" y="4598"/>
                </a:moveTo>
                <a:cubicBezTo>
                  <a:pt x="78326" y="4598"/>
                  <a:pt x="78296" y="4602"/>
                  <a:pt x="78262" y="4613"/>
                </a:cubicBezTo>
                <a:cubicBezTo>
                  <a:pt x="78149" y="4613"/>
                  <a:pt x="78073" y="4727"/>
                  <a:pt x="78073" y="4802"/>
                </a:cubicBezTo>
                <a:cubicBezTo>
                  <a:pt x="78073" y="4916"/>
                  <a:pt x="78111" y="4991"/>
                  <a:pt x="78225" y="5067"/>
                </a:cubicBezTo>
                <a:cubicBezTo>
                  <a:pt x="78262" y="5105"/>
                  <a:pt x="78338" y="5105"/>
                  <a:pt x="78376" y="5105"/>
                </a:cubicBezTo>
                <a:lnTo>
                  <a:pt x="78451" y="5067"/>
                </a:lnTo>
                <a:cubicBezTo>
                  <a:pt x="78527" y="5029"/>
                  <a:pt x="78565" y="4878"/>
                  <a:pt x="78565" y="4802"/>
                </a:cubicBezTo>
                <a:cubicBezTo>
                  <a:pt x="78565" y="4727"/>
                  <a:pt x="78527" y="4651"/>
                  <a:pt x="78489" y="4651"/>
                </a:cubicBezTo>
                <a:cubicBezTo>
                  <a:pt x="78463" y="4624"/>
                  <a:pt x="78417" y="4598"/>
                  <a:pt x="78352" y="4598"/>
                </a:cubicBezTo>
                <a:close/>
                <a:moveTo>
                  <a:pt x="5974" y="4613"/>
                </a:moveTo>
                <a:lnTo>
                  <a:pt x="5861" y="4727"/>
                </a:lnTo>
                <a:lnTo>
                  <a:pt x="5861" y="4840"/>
                </a:lnTo>
                <a:cubicBezTo>
                  <a:pt x="5785" y="4840"/>
                  <a:pt x="5672" y="4878"/>
                  <a:pt x="5672" y="5029"/>
                </a:cubicBezTo>
                <a:lnTo>
                  <a:pt x="5785" y="5143"/>
                </a:lnTo>
                <a:cubicBezTo>
                  <a:pt x="5818" y="5154"/>
                  <a:pt x="5852" y="5158"/>
                  <a:pt x="5883" y="5158"/>
                </a:cubicBezTo>
                <a:cubicBezTo>
                  <a:pt x="5959" y="5158"/>
                  <a:pt x="6023" y="5132"/>
                  <a:pt x="6050" y="5105"/>
                </a:cubicBezTo>
                <a:lnTo>
                  <a:pt x="6125" y="4991"/>
                </a:lnTo>
                <a:lnTo>
                  <a:pt x="6201" y="4991"/>
                </a:lnTo>
                <a:lnTo>
                  <a:pt x="6314" y="4878"/>
                </a:lnTo>
                <a:lnTo>
                  <a:pt x="6314" y="4727"/>
                </a:lnTo>
                <a:lnTo>
                  <a:pt x="6163" y="4613"/>
                </a:lnTo>
                <a:close/>
                <a:moveTo>
                  <a:pt x="82535" y="5067"/>
                </a:moveTo>
                <a:lnTo>
                  <a:pt x="82421" y="5180"/>
                </a:lnTo>
                <a:lnTo>
                  <a:pt x="82421" y="5294"/>
                </a:lnTo>
                <a:lnTo>
                  <a:pt x="82572" y="5407"/>
                </a:lnTo>
                <a:cubicBezTo>
                  <a:pt x="82572" y="5407"/>
                  <a:pt x="82610" y="5445"/>
                  <a:pt x="82648" y="5445"/>
                </a:cubicBezTo>
                <a:lnTo>
                  <a:pt x="82837" y="5294"/>
                </a:lnTo>
                <a:cubicBezTo>
                  <a:pt x="82837" y="5256"/>
                  <a:pt x="82837" y="5143"/>
                  <a:pt x="82762" y="5105"/>
                </a:cubicBezTo>
                <a:cubicBezTo>
                  <a:pt x="82724" y="5067"/>
                  <a:pt x="82648" y="5067"/>
                  <a:pt x="82535" y="5067"/>
                </a:cubicBezTo>
                <a:close/>
                <a:moveTo>
                  <a:pt x="41332" y="5014"/>
                </a:moveTo>
                <a:cubicBezTo>
                  <a:pt x="41292" y="5014"/>
                  <a:pt x="41251" y="5019"/>
                  <a:pt x="41211" y="5029"/>
                </a:cubicBezTo>
                <a:lnTo>
                  <a:pt x="41098" y="5105"/>
                </a:lnTo>
                <a:cubicBezTo>
                  <a:pt x="41098" y="5143"/>
                  <a:pt x="41060" y="5218"/>
                  <a:pt x="41060" y="5256"/>
                </a:cubicBezTo>
                <a:cubicBezTo>
                  <a:pt x="41060" y="5332"/>
                  <a:pt x="41098" y="5483"/>
                  <a:pt x="41400" y="5521"/>
                </a:cubicBezTo>
                <a:lnTo>
                  <a:pt x="41551" y="5407"/>
                </a:lnTo>
                <a:cubicBezTo>
                  <a:pt x="41551" y="5407"/>
                  <a:pt x="41551" y="5445"/>
                  <a:pt x="41551" y="5445"/>
                </a:cubicBezTo>
                <a:cubicBezTo>
                  <a:pt x="41551" y="5445"/>
                  <a:pt x="41665" y="5407"/>
                  <a:pt x="41665" y="5332"/>
                </a:cubicBezTo>
                <a:lnTo>
                  <a:pt x="41627" y="5256"/>
                </a:lnTo>
                <a:lnTo>
                  <a:pt x="41665" y="5256"/>
                </a:lnTo>
                <a:lnTo>
                  <a:pt x="41627" y="5105"/>
                </a:lnTo>
                <a:cubicBezTo>
                  <a:pt x="41544" y="5049"/>
                  <a:pt x="41440" y="5014"/>
                  <a:pt x="41332" y="5014"/>
                </a:cubicBezTo>
                <a:close/>
                <a:moveTo>
                  <a:pt x="64727" y="4689"/>
                </a:moveTo>
                <a:lnTo>
                  <a:pt x="64652" y="4727"/>
                </a:lnTo>
                <a:cubicBezTo>
                  <a:pt x="64538" y="4765"/>
                  <a:pt x="64425" y="4840"/>
                  <a:pt x="64349" y="5029"/>
                </a:cubicBezTo>
                <a:lnTo>
                  <a:pt x="64311" y="5029"/>
                </a:lnTo>
                <a:lnTo>
                  <a:pt x="64198" y="5105"/>
                </a:lnTo>
                <a:cubicBezTo>
                  <a:pt x="64198" y="5105"/>
                  <a:pt x="64198" y="5067"/>
                  <a:pt x="64236" y="5067"/>
                </a:cubicBezTo>
                <a:lnTo>
                  <a:pt x="64085" y="5067"/>
                </a:lnTo>
                <a:lnTo>
                  <a:pt x="63933" y="5180"/>
                </a:lnTo>
                <a:cubicBezTo>
                  <a:pt x="63933" y="5332"/>
                  <a:pt x="63971" y="5407"/>
                  <a:pt x="64047" y="5445"/>
                </a:cubicBezTo>
                <a:cubicBezTo>
                  <a:pt x="64122" y="5521"/>
                  <a:pt x="64198" y="5521"/>
                  <a:pt x="64349" y="5521"/>
                </a:cubicBezTo>
                <a:lnTo>
                  <a:pt x="64425" y="5332"/>
                </a:lnTo>
                <a:cubicBezTo>
                  <a:pt x="64425" y="5332"/>
                  <a:pt x="64425" y="5294"/>
                  <a:pt x="64463" y="5294"/>
                </a:cubicBezTo>
                <a:cubicBezTo>
                  <a:pt x="64535" y="5323"/>
                  <a:pt x="64596" y="5335"/>
                  <a:pt x="64648" y="5335"/>
                </a:cubicBezTo>
                <a:cubicBezTo>
                  <a:pt x="64733" y="5335"/>
                  <a:pt x="64794" y="5303"/>
                  <a:pt x="64841" y="5256"/>
                </a:cubicBezTo>
                <a:cubicBezTo>
                  <a:pt x="64879" y="5218"/>
                  <a:pt x="64879" y="5218"/>
                  <a:pt x="64916" y="5180"/>
                </a:cubicBezTo>
                <a:lnTo>
                  <a:pt x="64992" y="5067"/>
                </a:lnTo>
                <a:cubicBezTo>
                  <a:pt x="64992" y="5029"/>
                  <a:pt x="64992" y="4991"/>
                  <a:pt x="64992" y="4954"/>
                </a:cubicBezTo>
                <a:cubicBezTo>
                  <a:pt x="64992" y="4840"/>
                  <a:pt x="64992" y="4765"/>
                  <a:pt x="64879" y="4689"/>
                </a:cubicBezTo>
                <a:close/>
                <a:moveTo>
                  <a:pt x="77279" y="5067"/>
                </a:moveTo>
                <a:cubicBezTo>
                  <a:pt x="77128" y="5067"/>
                  <a:pt x="77015" y="5143"/>
                  <a:pt x="76977" y="5256"/>
                </a:cubicBezTo>
                <a:lnTo>
                  <a:pt x="77053" y="5369"/>
                </a:lnTo>
                <a:cubicBezTo>
                  <a:pt x="77053" y="5483"/>
                  <a:pt x="77166" y="5558"/>
                  <a:pt x="77242" y="5558"/>
                </a:cubicBezTo>
                <a:lnTo>
                  <a:pt x="77393" y="5445"/>
                </a:lnTo>
                <a:cubicBezTo>
                  <a:pt x="77431" y="5407"/>
                  <a:pt x="77431" y="5407"/>
                  <a:pt x="77431" y="5369"/>
                </a:cubicBezTo>
                <a:cubicBezTo>
                  <a:pt x="77431" y="5332"/>
                  <a:pt x="77468" y="5332"/>
                  <a:pt x="77468" y="5256"/>
                </a:cubicBezTo>
                <a:cubicBezTo>
                  <a:pt x="77468" y="5218"/>
                  <a:pt x="77431" y="5143"/>
                  <a:pt x="77355" y="5105"/>
                </a:cubicBezTo>
                <a:lnTo>
                  <a:pt x="77279" y="5067"/>
                </a:lnTo>
                <a:close/>
                <a:moveTo>
                  <a:pt x="70701" y="5294"/>
                </a:moveTo>
                <a:lnTo>
                  <a:pt x="70550" y="5407"/>
                </a:lnTo>
                <a:lnTo>
                  <a:pt x="70550" y="5483"/>
                </a:lnTo>
                <a:lnTo>
                  <a:pt x="70701" y="5634"/>
                </a:lnTo>
                <a:cubicBezTo>
                  <a:pt x="70739" y="5634"/>
                  <a:pt x="70814" y="5672"/>
                  <a:pt x="70928" y="5672"/>
                </a:cubicBezTo>
                <a:lnTo>
                  <a:pt x="71041" y="5558"/>
                </a:lnTo>
                <a:lnTo>
                  <a:pt x="71041" y="5407"/>
                </a:lnTo>
                <a:lnTo>
                  <a:pt x="70890" y="5294"/>
                </a:lnTo>
                <a:close/>
                <a:moveTo>
                  <a:pt x="86940" y="5479"/>
                </a:moveTo>
                <a:cubicBezTo>
                  <a:pt x="86922" y="5479"/>
                  <a:pt x="86903" y="5480"/>
                  <a:pt x="86883" y="5483"/>
                </a:cubicBezTo>
                <a:lnTo>
                  <a:pt x="86769" y="5596"/>
                </a:lnTo>
                <a:cubicBezTo>
                  <a:pt x="86769" y="5748"/>
                  <a:pt x="86883" y="5823"/>
                  <a:pt x="86920" y="5823"/>
                </a:cubicBezTo>
                <a:cubicBezTo>
                  <a:pt x="86958" y="5861"/>
                  <a:pt x="86958" y="5861"/>
                  <a:pt x="86958" y="5861"/>
                </a:cubicBezTo>
                <a:lnTo>
                  <a:pt x="87223" y="5785"/>
                </a:lnTo>
                <a:lnTo>
                  <a:pt x="87223" y="5748"/>
                </a:lnTo>
                <a:cubicBezTo>
                  <a:pt x="87223" y="5678"/>
                  <a:pt x="87158" y="5479"/>
                  <a:pt x="86940" y="5479"/>
                </a:cubicBezTo>
                <a:close/>
                <a:moveTo>
                  <a:pt x="3479" y="3971"/>
                </a:moveTo>
                <a:cubicBezTo>
                  <a:pt x="3366" y="4008"/>
                  <a:pt x="3252" y="4046"/>
                  <a:pt x="3176" y="4084"/>
                </a:cubicBezTo>
                <a:cubicBezTo>
                  <a:pt x="3096" y="4111"/>
                  <a:pt x="3035" y="4137"/>
                  <a:pt x="2966" y="4137"/>
                </a:cubicBezTo>
                <a:cubicBezTo>
                  <a:pt x="2937" y="4137"/>
                  <a:pt x="2907" y="4133"/>
                  <a:pt x="2874" y="4122"/>
                </a:cubicBezTo>
                <a:lnTo>
                  <a:pt x="2761" y="4197"/>
                </a:lnTo>
                <a:cubicBezTo>
                  <a:pt x="2685" y="4235"/>
                  <a:pt x="2685" y="4273"/>
                  <a:pt x="2647" y="4311"/>
                </a:cubicBezTo>
                <a:cubicBezTo>
                  <a:pt x="2647" y="4349"/>
                  <a:pt x="2647" y="4386"/>
                  <a:pt x="2609" y="4386"/>
                </a:cubicBezTo>
                <a:cubicBezTo>
                  <a:pt x="2496" y="4386"/>
                  <a:pt x="2420" y="4462"/>
                  <a:pt x="2383" y="4538"/>
                </a:cubicBezTo>
                <a:cubicBezTo>
                  <a:pt x="2383" y="4538"/>
                  <a:pt x="2383" y="4538"/>
                  <a:pt x="2345" y="4575"/>
                </a:cubicBezTo>
                <a:lnTo>
                  <a:pt x="2231" y="4575"/>
                </a:lnTo>
                <a:cubicBezTo>
                  <a:pt x="2156" y="4613"/>
                  <a:pt x="2156" y="4651"/>
                  <a:pt x="2118" y="4689"/>
                </a:cubicBezTo>
                <a:cubicBezTo>
                  <a:pt x="2118" y="4727"/>
                  <a:pt x="2118" y="4727"/>
                  <a:pt x="2118" y="4727"/>
                </a:cubicBezTo>
                <a:cubicBezTo>
                  <a:pt x="2080" y="4727"/>
                  <a:pt x="2042" y="4765"/>
                  <a:pt x="2042" y="4802"/>
                </a:cubicBezTo>
                <a:lnTo>
                  <a:pt x="2042" y="4727"/>
                </a:lnTo>
                <a:lnTo>
                  <a:pt x="1891" y="4613"/>
                </a:lnTo>
                <a:lnTo>
                  <a:pt x="1664" y="4613"/>
                </a:lnTo>
                <a:lnTo>
                  <a:pt x="1513" y="4727"/>
                </a:lnTo>
                <a:lnTo>
                  <a:pt x="1513" y="4840"/>
                </a:lnTo>
                <a:lnTo>
                  <a:pt x="1664" y="4954"/>
                </a:lnTo>
                <a:lnTo>
                  <a:pt x="1891" y="4954"/>
                </a:lnTo>
                <a:lnTo>
                  <a:pt x="1967" y="4878"/>
                </a:lnTo>
                <a:lnTo>
                  <a:pt x="1967" y="4878"/>
                </a:lnTo>
                <a:cubicBezTo>
                  <a:pt x="1891" y="4954"/>
                  <a:pt x="1891" y="5029"/>
                  <a:pt x="1891" y="5067"/>
                </a:cubicBezTo>
                <a:lnTo>
                  <a:pt x="1853" y="5105"/>
                </a:lnTo>
                <a:cubicBezTo>
                  <a:pt x="1853" y="5180"/>
                  <a:pt x="1891" y="5218"/>
                  <a:pt x="1929" y="5256"/>
                </a:cubicBezTo>
                <a:cubicBezTo>
                  <a:pt x="1929" y="5294"/>
                  <a:pt x="1929" y="5294"/>
                  <a:pt x="1929" y="5294"/>
                </a:cubicBezTo>
                <a:cubicBezTo>
                  <a:pt x="1929" y="5294"/>
                  <a:pt x="1929" y="5332"/>
                  <a:pt x="1929" y="5332"/>
                </a:cubicBezTo>
                <a:cubicBezTo>
                  <a:pt x="1929" y="5369"/>
                  <a:pt x="1929" y="5407"/>
                  <a:pt x="1929" y="5407"/>
                </a:cubicBezTo>
                <a:lnTo>
                  <a:pt x="2004" y="5558"/>
                </a:lnTo>
                <a:cubicBezTo>
                  <a:pt x="2080" y="5558"/>
                  <a:pt x="2118" y="5558"/>
                  <a:pt x="2156" y="5521"/>
                </a:cubicBezTo>
                <a:cubicBezTo>
                  <a:pt x="2204" y="5553"/>
                  <a:pt x="2252" y="5564"/>
                  <a:pt x="2297" y="5564"/>
                </a:cubicBezTo>
                <a:cubicBezTo>
                  <a:pt x="2358" y="5564"/>
                  <a:pt x="2414" y="5542"/>
                  <a:pt x="2458" y="5521"/>
                </a:cubicBezTo>
                <a:lnTo>
                  <a:pt x="2836" y="5521"/>
                </a:lnTo>
                <a:cubicBezTo>
                  <a:pt x="2761" y="5558"/>
                  <a:pt x="2761" y="5672"/>
                  <a:pt x="2761" y="5823"/>
                </a:cubicBezTo>
                <a:lnTo>
                  <a:pt x="2874" y="5937"/>
                </a:lnTo>
                <a:cubicBezTo>
                  <a:pt x="3025" y="5937"/>
                  <a:pt x="3101" y="5937"/>
                  <a:pt x="3176" y="5861"/>
                </a:cubicBezTo>
                <a:cubicBezTo>
                  <a:pt x="3290" y="5823"/>
                  <a:pt x="3328" y="5710"/>
                  <a:pt x="3290" y="5521"/>
                </a:cubicBezTo>
                <a:lnTo>
                  <a:pt x="3176" y="5445"/>
                </a:lnTo>
                <a:cubicBezTo>
                  <a:pt x="3139" y="5445"/>
                  <a:pt x="3139" y="5445"/>
                  <a:pt x="3101" y="5407"/>
                </a:cubicBezTo>
                <a:cubicBezTo>
                  <a:pt x="3176" y="5369"/>
                  <a:pt x="3214" y="5294"/>
                  <a:pt x="3214" y="5180"/>
                </a:cubicBezTo>
                <a:lnTo>
                  <a:pt x="3139" y="5105"/>
                </a:lnTo>
                <a:cubicBezTo>
                  <a:pt x="3139" y="5105"/>
                  <a:pt x="3139" y="5067"/>
                  <a:pt x="3176" y="5067"/>
                </a:cubicBezTo>
                <a:lnTo>
                  <a:pt x="2987" y="4916"/>
                </a:lnTo>
                <a:cubicBezTo>
                  <a:pt x="3139" y="4878"/>
                  <a:pt x="3290" y="4727"/>
                  <a:pt x="3328" y="4613"/>
                </a:cubicBezTo>
                <a:lnTo>
                  <a:pt x="3366" y="4575"/>
                </a:lnTo>
                <a:cubicBezTo>
                  <a:pt x="3366" y="4500"/>
                  <a:pt x="3328" y="4462"/>
                  <a:pt x="3290" y="4462"/>
                </a:cubicBezTo>
                <a:cubicBezTo>
                  <a:pt x="3441" y="4424"/>
                  <a:pt x="3668" y="4349"/>
                  <a:pt x="3668" y="4122"/>
                </a:cubicBezTo>
                <a:lnTo>
                  <a:pt x="3668" y="4084"/>
                </a:lnTo>
                <a:lnTo>
                  <a:pt x="3479" y="3971"/>
                </a:lnTo>
                <a:close/>
                <a:moveTo>
                  <a:pt x="9112" y="5483"/>
                </a:moveTo>
                <a:lnTo>
                  <a:pt x="8961" y="5672"/>
                </a:lnTo>
                <a:cubicBezTo>
                  <a:pt x="8961" y="5710"/>
                  <a:pt x="8961" y="5710"/>
                  <a:pt x="8961" y="5748"/>
                </a:cubicBezTo>
                <a:cubicBezTo>
                  <a:pt x="8923" y="5899"/>
                  <a:pt x="8999" y="5937"/>
                  <a:pt x="9074" y="5974"/>
                </a:cubicBezTo>
                <a:lnTo>
                  <a:pt x="9226" y="5937"/>
                </a:lnTo>
                <a:cubicBezTo>
                  <a:pt x="9301" y="5861"/>
                  <a:pt x="9339" y="5785"/>
                  <a:pt x="9339" y="5710"/>
                </a:cubicBezTo>
                <a:cubicBezTo>
                  <a:pt x="9339" y="5672"/>
                  <a:pt x="9301" y="5558"/>
                  <a:pt x="9112" y="5483"/>
                </a:cubicBezTo>
                <a:close/>
                <a:moveTo>
                  <a:pt x="40364" y="5435"/>
                </a:moveTo>
                <a:cubicBezTo>
                  <a:pt x="40345" y="5435"/>
                  <a:pt x="40325" y="5438"/>
                  <a:pt x="40304" y="5445"/>
                </a:cubicBezTo>
                <a:cubicBezTo>
                  <a:pt x="40266" y="5445"/>
                  <a:pt x="40228" y="5483"/>
                  <a:pt x="40190" y="5558"/>
                </a:cubicBezTo>
                <a:lnTo>
                  <a:pt x="40266" y="5672"/>
                </a:lnTo>
                <a:cubicBezTo>
                  <a:pt x="40228" y="5785"/>
                  <a:pt x="40304" y="5937"/>
                  <a:pt x="40417" y="5974"/>
                </a:cubicBezTo>
                <a:lnTo>
                  <a:pt x="40568" y="5823"/>
                </a:lnTo>
                <a:cubicBezTo>
                  <a:pt x="40568" y="5823"/>
                  <a:pt x="40568" y="5861"/>
                  <a:pt x="40568" y="5861"/>
                </a:cubicBezTo>
                <a:cubicBezTo>
                  <a:pt x="40644" y="5861"/>
                  <a:pt x="40757" y="5823"/>
                  <a:pt x="40757" y="5672"/>
                </a:cubicBezTo>
                <a:lnTo>
                  <a:pt x="40757" y="5634"/>
                </a:lnTo>
                <a:lnTo>
                  <a:pt x="40606" y="5558"/>
                </a:lnTo>
                <a:cubicBezTo>
                  <a:pt x="40568" y="5521"/>
                  <a:pt x="40568" y="5521"/>
                  <a:pt x="40530" y="5521"/>
                </a:cubicBezTo>
                <a:cubicBezTo>
                  <a:pt x="40500" y="5490"/>
                  <a:pt x="40444" y="5435"/>
                  <a:pt x="40364" y="5435"/>
                </a:cubicBezTo>
                <a:close/>
                <a:moveTo>
                  <a:pt x="41612" y="5586"/>
                </a:moveTo>
                <a:cubicBezTo>
                  <a:pt x="41593" y="5586"/>
                  <a:pt x="41573" y="5589"/>
                  <a:pt x="41551" y="5596"/>
                </a:cubicBezTo>
                <a:cubicBezTo>
                  <a:pt x="41551" y="5634"/>
                  <a:pt x="41476" y="5672"/>
                  <a:pt x="41476" y="5748"/>
                </a:cubicBezTo>
                <a:lnTo>
                  <a:pt x="41551" y="5861"/>
                </a:lnTo>
                <a:lnTo>
                  <a:pt x="41665" y="5974"/>
                </a:lnTo>
                <a:lnTo>
                  <a:pt x="41702" y="5974"/>
                </a:lnTo>
                <a:cubicBezTo>
                  <a:pt x="41778" y="5974"/>
                  <a:pt x="41967" y="5974"/>
                  <a:pt x="41967" y="5823"/>
                </a:cubicBezTo>
                <a:lnTo>
                  <a:pt x="41854" y="5710"/>
                </a:lnTo>
                <a:cubicBezTo>
                  <a:pt x="41854" y="5672"/>
                  <a:pt x="41816" y="5672"/>
                  <a:pt x="41816" y="5672"/>
                </a:cubicBezTo>
                <a:cubicBezTo>
                  <a:pt x="41755" y="5641"/>
                  <a:pt x="41694" y="5586"/>
                  <a:pt x="41612" y="5586"/>
                </a:cubicBezTo>
                <a:close/>
                <a:moveTo>
                  <a:pt x="36787" y="5445"/>
                </a:moveTo>
                <a:lnTo>
                  <a:pt x="36598" y="5558"/>
                </a:lnTo>
                <a:cubicBezTo>
                  <a:pt x="36598" y="5558"/>
                  <a:pt x="36598" y="5596"/>
                  <a:pt x="36561" y="5596"/>
                </a:cubicBezTo>
                <a:cubicBezTo>
                  <a:pt x="36561" y="5634"/>
                  <a:pt x="36523" y="5672"/>
                  <a:pt x="36523" y="5748"/>
                </a:cubicBezTo>
                <a:lnTo>
                  <a:pt x="36712" y="5861"/>
                </a:lnTo>
                <a:cubicBezTo>
                  <a:pt x="36712" y="5893"/>
                  <a:pt x="36796" y="5982"/>
                  <a:pt x="36916" y="5982"/>
                </a:cubicBezTo>
                <a:cubicBezTo>
                  <a:pt x="36935" y="5982"/>
                  <a:pt x="36955" y="5980"/>
                  <a:pt x="36976" y="5974"/>
                </a:cubicBezTo>
                <a:lnTo>
                  <a:pt x="37090" y="5861"/>
                </a:lnTo>
                <a:cubicBezTo>
                  <a:pt x="37090" y="5823"/>
                  <a:pt x="37090" y="5785"/>
                  <a:pt x="37128" y="5785"/>
                </a:cubicBezTo>
                <a:lnTo>
                  <a:pt x="37014" y="5596"/>
                </a:lnTo>
                <a:cubicBezTo>
                  <a:pt x="36939" y="5596"/>
                  <a:pt x="36939" y="5596"/>
                  <a:pt x="36901" y="5521"/>
                </a:cubicBezTo>
                <a:cubicBezTo>
                  <a:pt x="36863" y="5521"/>
                  <a:pt x="36825" y="5483"/>
                  <a:pt x="36787" y="5445"/>
                </a:cubicBezTo>
                <a:close/>
                <a:moveTo>
                  <a:pt x="999" y="5647"/>
                </a:moveTo>
                <a:cubicBezTo>
                  <a:pt x="939" y="5647"/>
                  <a:pt x="879" y="5656"/>
                  <a:pt x="832" y="5672"/>
                </a:cubicBezTo>
                <a:cubicBezTo>
                  <a:pt x="719" y="5672"/>
                  <a:pt x="681" y="5748"/>
                  <a:pt x="681" y="5861"/>
                </a:cubicBezTo>
                <a:lnTo>
                  <a:pt x="719" y="5937"/>
                </a:lnTo>
                <a:cubicBezTo>
                  <a:pt x="757" y="6012"/>
                  <a:pt x="870" y="6012"/>
                  <a:pt x="984" y="6012"/>
                </a:cubicBezTo>
                <a:cubicBezTo>
                  <a:pt x="1059" y="6012"/>
                  <a:pt x="1173" y="5937"/>
                  <a:pt x="1210" y="5861"/>
                </a:cubicBezTo>
                <a:lnTo>
                  <a:pt x="1210" y="5710"/>
                </a:lnTo>
                <a:cubicBezTo>
                  <a:pt x="1166" y="5665"/>
                  <a:pt x="1083" y="5647"/>
                  <a:pt x="999" y="5647"/>
                </a:cubicBezTo>
                <a:close/>
                <a:moveTo>
                  <a:pt x="2458" y="5899"/>
                </a:moveTo>
                <a:cubicBezTo>
                  <a:pt x="2307" y="5899"/>
                  <a:pt x="2193" y="5899"/>
                  <a:pt x="2118" y="5974"/>
                </a:cubicBezTo>
                <a:cubicBezTo>
                  <a:pt x="2080" y="6012"/>
                  <a:pt x="2042" y="6050"/>
                  <a:pt x="2042" y="6201"/>
                </a:cubicBezTo>
                <a:lnTo>
                  <a:pt x="2193" y="6277"/>
                </a:lnTo>
                <a:lnTo>
                  <a:pt x="2420" y="6277"/>
                </a:lnTo>
                <a:lnTo>
                  <a:pt x="2572" y="6163"/>
                </a:lnTo>
                <a:lnTo>
                  <a:pt x="2572" y="6012"/>
                </a:lnTo>
                <a:lnTo>
                  <a:pt x="2458" y="5899"/>
                </a:lnTo>
                <a:close/>
                <a:moveTo>
                  <a:pt x="40115" y="5861"/>
                </a:moveTo>
                <a:lnTo>
                  <a:pt x="39963" y="5974"/>
                </a:lnTo>
                <a:cubicBezTo>
                  <a:pt x="39963" y="5974"/>
                  <a:pt x="39963" y="6012"/>
                  <a:pt x="39963" y="6012"/>
                </a:cubicBezTo>
                <a:lnTo>
                  <a:pt x="40077" y="6012"/>
                </a:lnTo>
                <a:lnTo>
                  <a:pt x="39963" y="6050"/>
                </a:lnTo>
                <a:cubicBezTo>
                  <a:pt x="39963" y="6088"/>
                  <a:pt x="39963" y="6239"/>
                  <a:pt x="40115" y="6277"/>
                </a:cubicBezTo>
                <a:lnTo>
                  <a:pt x="40304" y="6163"/>
                </a:lnTo>
                <a:lnTo>
                  <a:pt x="40304" y="6163"/>
                </a:lnTo>
                <a:cubicBezTo>
                  <a:pt x="40304" y="6201"/>
                  <a:pt x="40266" y="6201"/>
                  <a:pt x="40266" y="6201"/>
                </a:cubicBezTo>
                <a:cubicBezTo>
                  <a:pt x="40304" y="6201"/>
                  <a:pt x="40379" y="6163"/>
                  <a:pt x="40417" y="6088"/>
                </a:cubicBezTo>
                <a:lnTo>
                  <a:pt x="40266" y="5937"/>
                </a:lnTo>
                <a:cubicBezTo>
                  <a:pt x="40266" y="5899"/>
                  <a:pt x="40190" y="5861"/>
                  <a:pt x="40115" y="5861"/>
                </a:cubicBezTo>
                <a:close/>
                <a:moveTo>
                  <a:pt x="50965" y="5937"/>
                </a:moveTo>
                <a:lnTo>
                  <a:pt x="50852" y="5974"/>
                </a:lnTo>
                <a:cubicBezTo>
                  <a:pt x="50776" y="6050"/>
                  <a:pt x="50738" y="6088"/>
                  <a:pt x="50738" y="6163"/>
                </a:cubicBezTo>
                <a:cubicBezTo>
                  <a:pt x="50738" y="6277"/>
                  <a:pt x="50852" y="6390"/>
                  <a:pt x="51003" y="6390"/>
                </a:cubicBezTo>
                <a:lnTo>
                  <a:pt x="51154" y="6277"/>
                </a:lnTo>
                <a:cubicBezTo>
                  <a:pt x="51117" y="6239"/>
                  <a:pt x="51117" y="6239"/>
                  <a:pt x="51117" y="6239"/>
                </a:cubicBezTo>
                <a:lnTo>
                  <a:pt x="51003" y="6239"/>
                </a:lnTo>
                <a:lnTo>
                  <a:pt x="51154" y="6163"/>
                </a:lnTo>
                <a:cubicBezTo>
                  <a:pt x="51154" y="6050"/>
                  <a:pt x="51079" y="5974"/>
                  <a:pt x="50965" y="5937"/>
                </a:cubicBezTo>
                <a:close/>
                <a:moveTo>
                  <a:pt x="28356" y="5899"/>
                </a:moveTo>
                <a:cubicBezTo>
                  <a:pt x="28243" y="5899"/>
                  <a:pt x="28129" y="5937"/>
                  <a:pt x="28092" y="6012"/>
                </a:cubicBezTo>
                <a:lnTo>
                  <a:pt x="28129" y="6088"/>
                </a:lnTo>
                <a:cubicBezTo>
                  <a:pt x="28129" y="6088"/>
                  <a:pt x="28092" y="6163"/>
                  <a:pt x="28092" y="6239"/>
                </a:cubicBezTo>
                <a:lnTo>
                  <a:pt x="28129" y="6315"/>
                </a:lnTo>
                <a:cubicBezTo>
                  <a:pt x="28186" y="6371"/>
                  <a:pt x="28271" y="6400"/>
                  <a:pt x="28361" y="6400"/>
                </a:cubicBezTo>
                <a:cubicBezTo>
                  <a:pt x="28451" y="6400"/>
                  <a:pt x="28545" y="6371"/>
                  <a:pt x="28621" y="6315"/>
                </a:cubicBezTo>
                <a:lnTo>
                  <a:pt x="28659" y="6239"/>
                </a:lnTo>
                <a:lnTo>
                  <a:pt x="28659" y="6201"/>
                </a:lnTo>
                <a:cubicBezTo>
                  <a:pt x="28659" y="6050"/>
                  <a:pt x="28508" y="5937"/>
                  <a:pt x="28356" y="5899"/>
                </a:cubicBezTo>
                <a:close/>
                <a:moveTo>
                  <a:pt x="88244" y="6012"/>
                </a:moveTo>
                <a:lnTo>
                  <a:pt x="88092" y="6126"/>
                </a:lnTo>
                <a:lnTo>
                  <a:pt x="88092" y="6163"/>
                </a:lnTo>
                <a:cubicBezTo>
                  <a:pt x="88092" y="6239"/>
                  <a:pt x="88130" y="6352"/>
                  <a:pt x="88206" y="6390"/>
                </a:cubicBezTo>
                <a:lnTo>
                  <a:pt x="88281" y="6428"/>
                </a:lnTo>
                <a:cubicBezTo>
                  <a:pt x="88315" y="6439"/>
                  <a:pt x="88345" y="6444"/>
                  <a:pt x="88372" y="6444"/>
                </a:cubicBezTo>
                <a:cubicBezTo>
                  <a:pt x="88439" y="6444"/>
                  <a:pt x="88493" y="6417"/>
                  <a:pt x="88546" y="6390"/>
                </a:cubicBezTo>
                <a:cubicBezTo>
                  <a:pt x="88584" y="6352"/>
                  <a:pt x="88622" y="6277"/>
                  <a:pt x="88622" y="6201"/>
                </a:cubicBezTo>
                <a:lnTo>
                  <a:pt x="88622" y="6163"/>
                </a:lnTo>
                <a:lnTo>
                  <a:pt x="88470" y="6050"/>
                </a:lnTo>
                <a:lnTo>
                  <a:pt x="88433" y="6050"/>
                </a:lnTo>
                <a:cubicBezTo>
                  <a:pt x="88395" y="6012"/>
                  <a:pt x="88319" y="6012"/>
                  <a:pt x="88244" y="6012"/>
                </a:cubicBezTo>
                <a:close/>
                <a:moveTo>
                  <a:pt x="89227" y="5710"/>
                </a:moveTo>
                <a:lnTo>
                  <a:pt x="89075" y="5861"/>
                </a:lnTo>
                <a:cubicBezTo>
                  <a:pt x="89075" y="5861"/>
                  <a:pt x="89075" y="5899"/>
                  <a:pt x="89075" y="5899"/>
                </a:cubicBezTo>
                <a:cubicBezTo>
                  <a:pt x="89038" y="5937"/>
                  <a:pt x="89000" y="6012"/>
                  <a:pt x="89000" y="6163"/>
                </a:cubicBezTo>
                <a:lnTo>
                  <a:pt x="89113" y="6239"/>
                </a:lnTo>
                <a:cubicBezTo>
                  <a:pt x="89151" y="6239"/>
                  <a:pt x="89189" y="6277"/>
                  <a:pt x="89227" y="6352"/>
                </a:cubicBezTo>
                <a:cubicBezTo>
                  <a:pt x="89302" y="6428"/>
                  <a:pt x="89378" y="6504"/>
                  <a:pt x="89529" y="6541"/>
                </a:cubicBezTo>
                <a:lnTo>
                  <a:pt x="89718" y="6428"/>
                </a:lnTo>
                <a:cubicBezTo>
                  <a:pt x="89718" y="6390"/>
                  <a:pt x="89756" y="6352"/>
                  <a:pt x="89832" y="6277"/>
                </a:cubicBezTo>
                <a:cubicBezTo>
                  <a:pt x="89907" y="6239"/>
                  <a:pt x="90058" y="6163"/>
                  <a:pt x="90058" y="5974"/>
                </a:cubicBezTo>
                <a:lnTo>
                  <a:pt x="89983" y="5861"/>
                </a:lnTo>
                <a:lnTo>
                  <a:pt x="90021" y="5861"/>
                </a:lnTo>
                <a:lnTo>
                  <a:pt x="89907" y="5748"/>
                </a:lnTo>
                <a:cubicBezTo>
                  <a:pt x="89794" y="5710"/>
                  <a:pt x="89680" y="5710"/>
                  <a:pt x="89605" y="5710"/>
                </a:cubicBezTo>
                <a:close/>
                <a:moveTo>
                  <a:pt x="66807" y="6201"/>
                </a:moveTo>
                <a:lnTo>
                  <a:pt x="66731" y="6239"/>
                </a:lnTo>
                <a:cubicBezTo>
                  <a:pt x="66655" y="6239"/>
                  <a:pt x="66580" y="6315"/>
                  <a:pt x="66580" y="6352"/>
                </a:cubicBezTo>
                <a:cubicBezTo>
                  <a:pt x="66542" y="6352"/>
                  <a:pt x="66504" y="6315"/>
                  <a:pt x="66466" y="6315"/>
                </a:cubicBezTo>
                <a:lnTo>
                  <a:pt x="66277" y="6428"/>
                </a:lnTo>
                <a:cubicBezTo>
                  <a:pt x="66277" y="6428"/>
                  <a:pt x="66240" y="6504"/>
                  <a:pt x="66240" y="6541"/>
                </a:cubicBezTo>
                <a:lnTo>
                  <a:pt x="66240" y="6617"/>
                </a:lnTo>
                <a:lnTo>
                  <a:pt x="66353" y="6693"/>
                </a:lnTo>
                <a:lnTo>
                  <a:pt x="66542" y="6693"/>
                </a:lnTo>
                <a:lnTo>
                  <a:pt x="66655" y="6617"/>
                </a:lnTo>
                <a:cubicBezTo>
                  <a:pt x="66693" y="6617"/>
                  <a:pt x="66731" y="6655"/>
                  <a:pt x="66769" y="6655"/>
                </a:cubicBezTo>
                <a:lnTo>
                  <a:pt x="66920" y="6579"/>
                </a:lnTo>
                <a:cubicBezTo>
                  <a:pt x="66958" y="6504"/>
                  <a:pt x="66996" y="6466"/>
                  <a:pt x="66996" y="6390"/>
                </a:cubicBezTo>
                <a:cubicBezTo>
                  <a:pt x="66996" y="6277"/>
                  <a:pt x="66920" y="6201"/>
                  <a:pt x="66807" y="6201"/>
                </a:cubicBezTo>
                <a:close/>
                <a:moveTo>
                  <a:pt x="76070" y="6315"/>
                </a:moveTo>
                <a:cubicBezTo>
                  <a:pt x="75994" y="6315"/>
                  <a:pt x="75881" y="6315"/>
                  <a:pt x="75843" y="6352"/>
                </a:cubicBezTo>
                <a:cubicBezTo>
                  <a:pt x="75805" y="6390"/>
                  <a:pt x="75767" y="6466"/>
                  <a:pt x="75767" y="6541"/>
                </a:cubicBezTo>
                <a:lnTo>
                  <a:pt x="75767" y="6579"/>
                </a:lnTo>
                <a:lnTo>
                  <a:pt x="75881" y="6693"/>
                </a:lnTo>
                <a:lnTo>
                  <a:pt x="76070" y="6693"/>
                </a:lnTo>
                <a:lnTo>
                  <a:pt x="76221" y="6579"/>
                </a:lnTo>
                <a:lnTo>
                  <a:pt x="76221" y="6428"/>
                </a:lnTo>
                <a:lnTo>
                  <a:pt x="76070" y="6315"/>
                </a:lnTo>
                <a:close/>
                <a:moveTo>
                  <a:pt x="45316" y="6413"/>
                </a:moveTo>
                <a:cubicBezTo>
                  <a:pt x="45282" y="6413"/>
                  <a:pt x="45249" y="6418"/>
                  <a:pt x="45219" y="6428"/>
                </a:cubicBezTo>
                <a:cubicBezTo>
                  <a:pt x="45105" y="6466"/>
                  <a:pt x="44992" y="6541"/>
                  <a:pt x="44954" y="6655"/>
                </a:cubicBezTo>
                <a:lnTo>
                  <a:pt x="45181" y="6768"/>
                </a:lnTo>
                <a:lnTo>
                  <a:pt x="45256" y="6768"/>
                </a:lnTo>
                <a:cubicBezTo>
                  <a:pt x="45280" y="6780"/>
                  <a:pt x="45310" y="6788"/>
                  <a:pt x="45345" y="6788"/>
                </a:cubicBezTo>
                <a:cubicBezTo>
                  <a:pt x="45422" y="6788"/>
                  <a:pt x="45518" y="6748"/>
                  <a:pt x="45597" y="6617"/>
                </a:cubicBezTo>
                <a:lnTo>
                  <a:pt x="45559" y="6504"/>
                </a:lnTo>
                <a:cubicBezTo>
                  <a:pt x="45503" y="6448"/>
                  <a:pt x="45408" y="6413"/>
                  <a:pt x="45316" y="6413"/>
                </a:cubicBezTo>
                <a:close/>
                <a:moveTo>
                  <a:pt x="65234" y="6564"/>
                </a:moveTo>
                <a:cubicBezTo>
                  <a:pt x="65204" y="6564"/>
                  <a:pt x="65174" y="6569"/>
                  <a:pt x="65143" y="6579"/>
                </a:cubicBezTo>
                <a:cubicBezTo>
                  <a:pt x="64992" y="6579"/>
                  <a:pt x="64916" y="6655"/>
                  <a:pt x="64841" y="6731"/>
                </a:cubicBezTo>
                <a:lnTo>
                  <a:pt x="64954" y="6920"/>
                </a:lnTo>
                <a:lnTo>
                  <a:pt x="65030" y="6995"/>
                </a:lnTo>
                <a:cubicBezTo>
                  <a:pt x="65058" y="6999"/>
                  <a:pt x="65085" y="7001"/>
                  <a:pt x="65110" y="7001"/>
                </a:cubicBezTo>
                <a:cubicBezTo>
                  <a:pt x="65318" y="7001"/>
                  <a:pt x="65412" y="6874"/>
                  <a:pt x="65446" y="6806"/>
                </a:cubicBezTo>
                <a:lnTo>
                  <a:pt x="65446" y="6655"/>
                </a:lnTo>
                <a:cubicBezTo>
                  <a:pt x="65390" y="6600"/>
                  <a:pt x="65315" y="6564"/>
                  <a:pt x="65234" y="6564"/>
                </a:cubicBezTo>
                <a:close/>
                <a:moveTo>
                  <a:pt x="46463" y="6420"/>
                </a:moveTo>
                <a:cubicBezTo>
                  <a:pt x="46441" y="6420"/>
                  <a:pt x="46417" y="6423"/>
                  <a:pt x="46391" y="6428"/>
                </a:cubicBezTo>
                <a:lnTo>
                  <a:pt x="46277" y="6579"/>
                </a:lnTo>
                <a:cubicBezTo>
                  <a:pt x="46277" y="6617"/>
                  <a:pt x="46277" y="6617"/>
                  <a:pt x="46239" y="6655"/>
                </a:cubicBezTo>
                <a:cubicBezTo>
                  <a:pt x="46202" y="6693"/>
                  <a:pt x="46126" y="6806"/>
                  <a:pt x="46164" y="6957"/>
                </a:cubicBezTo>
                <a:lnTo>
                  <a:pt x="46315" y="7071"/>
                </a:lnTo>
                <a:cubicBezTo>
                  <a:pt x="46340" y="7058"/>
                  <a:pt x="46361" y="7054"/>
                  <a:pt x="46379" y="7054"/>
                </a:cubicBezTo>
                <a:cubicBezTo>
                  <a:pt x="46416" y="7054"/>
                  <a:pt x="46441" y="7071"/>
                  <a:pt x="46466" y="7071"/>
                </a:cubicBezTo>
                <a:cubicBezTo>
                  <a:pt x="46504" y="7109"/>
                  <a:pt x="46580" y="7109"/>
                  <a:pt x="46655" y="7109"/>
                </a:cubicBezTo>
                <a:lnTo>
                  <a:pt x="46806" y="6995"/>
                </a:lnTo>
                <a:cubicBezTo>
                  <a:pt x="46806" y="6995"/>
                  <a:pt x="46806" y="6957"/>
                  <a:pt x="46806" y="6920"/>
                </a:cubicBezTo>
                <a:cubicBezTo>
                  <a:pt x="46844" y="6882"/>
                  <a:pt x="46882" y="6806"/>
                  <a:pt x="46882" y="6731"/>
                </a:cubicBezTo>
                <a:cubicBezTo>
                  <a:pt x="46882" y="6693"/>
                  <a:pt x="46882" y="6655"/>
                  <a:pt x="46844" y="6617"/>
                </a:cubicBezTo>
                <a:lnTo>
                  <a:pt x="46655" y="6541"/>
                </a:lnTo>
                <a:cubicBezTo>
                  <a:pt x="46655" y="6509"/>
                  <a:pt x="46599" y="6420"/>
                  <a:pt x="46463" y="6420"/>
                </a:cubicBezTo>
                <a:close/>
                <a:moveTo>
                  <a:pt x="73745" y="6441"/>
                </a:moveTo>
                <a:cubicBezTo>
                  <a:pt x="73701" y="6441"/>
                  <a:pt x="73656" y="6459"/>
                  <a:pt x="73612" y="6504"/>
                </a:cubicBezTo>
                <a:cubicBezTo>
                  <a:pt x="73574" y="6466"/>
                  <a:pt x="73536" y="6466"/>
                  <a:pt x="73461" y="6466"/>
                </a:cubicBezTo>
                <a:lnTo>
                  <a:pt x="73385" y="6655"/>
                </a:lnTo>
                <a:cubicBezTo>
                  <a:pt x="73385" y="6693"/>
                  <a:pt x="73423" y="6731"/>
                  <a:pt x="73423" y="6806"/>
                </a:cubicBezTo>
                <a:cubicBezTo>
                  <a:pt x="73461" y="6920"/>
                  <a:pt x="73499" y="7109"/>
                  <a:pt x="73763" y="7109"/>
                </a:cubicBezTo>
                <a:lnTo>
                  <a:pt x="73915" y="7033"/>
                </a:lnTo>
                <a:cubicBezTo>
                  <a:pt x="73915" y="6995"/>
                  <a:pt x="73952" y="6957"/>
                  <a:pt x="73952" y="6920"/>
                </a:cubicBezTo>
                <a:cubicBezTo>
                  <a:pt x="73952" y="6844"/>
                  <a:pt x="73877" y="6806"/>
                  <a:pt x="73839" y="6768"/>
                </a:cubicBezTo>
                <a:cubicBezTo>
                  <a:pt x="73877" y="6731"/>
                  <a:pt x="73952" y="6655"/>
                  <a:pt x="73915" y="6541"/>
                </a:cubicBezTo>
                <a:lnTo>
                  <a:pt x="73839" y="6466"/>
                </a:lnTo>
                <a:cubicBezTo>
                  <a:pt x="73808" y="6450"/>
                  <a:pt x="73776" y="6441"/>
                  <a:pt x="73745" y="6441"/>
                </a:cubicBezTo>
                <a:close/>
                <a:moveTo>
                  <a:pt x="83289" y="6569"/>
                </a:moveTo>
                <a:cubicBezTo>
                  <a:pt x="83266" y="6569"/>
                  <a:pt x="83242" y="6573"/>
                  <a:pt x="83215" y="6579"/>
                </a:cubicBezTo>
                <a:lnTo>
                  <a:pt x="83102" y="6655"/>
                </a:lnTo>
                <a:lnTo>
                  <a:pt x="82988" y="6768"/>
                </a:lnTo>
                <a:cubicBezTo>
                  <a:pt x="82988" y="6806"/>
                  <a:pt x="82988" y="6844"/>
                  <a:pt x="82988" y="6844"/>
                </a:cubicBezTo>
                <a:cubicBezTo>
                  <a:pt x="82988" y="6882"/>
                  <a:pt x="82988" y="6920"/>
                  <a:pt x="82988" y="6957"/>
                </a:cubicBezTo>
                <a:cubicBezTo>
                  <a:pt x="82988" y="7146"/>
                  <a:pt x="83140" y="7146"/>
                  <a:pt x="83177" y="7184"/>
                </a:cubicBezTo>
                <a:lnTo>
                  <a:pt x="83215" y="7146"/>
                </a:lnTo>
                <a:cubicBezTo>
                  <a:pt x="83244" y="7154"/>
                  <a:pt x="83270" y="7157"/>
                  <a:pt x="83294" y="7157"/>
                </a:cubicBezTo>
                <a:cubicBezTo>
                  <a:pt x="83394" y="7157"/>
                  <a:pt x="83449" y="7101"/>
                  <a:pt x="83480" y="7071"/>
                </a:cubicBezTo>
                <a:lnTo>
                  <a:pt x="83518" y="6957"/>
                </a:lnTo>
                <a:cubicBezTo>
                  <a:pt x="83518" y="6920"/>
                  <a:pt x="83555" y="6920"/>
                  <a:pt x="83555" y="6844"/>
                </a:cubicBezTo>
                <a:lnTo>
                  <a:pt x="83442" y="6731"/>
                </a:lnTo>
                <a:lnTo>
                  <a:pt x="83480" y="6731"/>
                </a:lnTo>
                <a:cubicBezTo>
                  <a:pt x="83449" y="6637"/>
                  <a:pt x="83392" y="6569"/>
                  <a:pt x="83289" y="6569"/>
                </a:cubicBezTo>
                <a:close/>
                <a:moveTo>
                  <a:pt x="60947" y="6844"/>
                </a:moveTo>
                <a:lnTo>
                  <a:pt x="60795" y="6920"/>
                </a:lnTo>
                <a:cubicBezTo>
                  <a:pt x="60720" y="7109"/>
                  <a:pt x="60795" y="7184"/>
                  <a:pt x="60871" y="7222"/>
                </a:cubicBezTo>
                <a:cubicBezTo>
                  <a:pt x="60909" y="7241"/>
                  <a:pt x="60956" y="7250"/>
                  <a:pt x="61008" y="7250"/>
                </a:cubicBezTo>
                <a:cubicBezTo>
                  <a:pt x="61060" y="7250"/>
                  <a:pt x="61117" y="7241"/>
                  <a:pt x="61173" y="7222"/>
                </a:cubicBezTo>
                <a:lnTo>
                  <a:pt x="61249" y="7109"/>
                </a:lnTo>
                <a:lnTo>
                  <a:pt x="61249" y="6995"/>
                </a:lnTo>
                <a:lnTo>
                  <a:pt x="61211" y="6957"/>
                </a:lnTo>
                <a:lnTo>
                  <a:pt x="61211" y="6957"/>
                </a:lnTo>
                <a:lnTo>
                  <a:pt x="61060" y="6844"/>
                </a:lnTo>
                <a:close/>
                <a:moveTo>
                  <a:pt x="28508" y="6920"/>
                </a:moveTo>
                <a:lnTo>
                  <a:pt x="28394" y="7033"/>
                </a:lnTo>
                <a:lnTo>
                  <a:pt x="28394" y="7146"/>
                </a:lnTo>
                <a:lnTo>
                  <a:pt x="28508" y="7260"/>
                </a:lnTo>
                <a:lnTo>
                  <a:pt x="28772" y="7260"/>
                </a:lnTo>
                <a:lnTo>
                  <a:pt x="28886" y="7146"/>
                </a:lnTo>
                <a:lnTo>
                  <a:pt x="28886" y="7033"/>
                </a:lnTo>
                <a:lnTo>
                  <a:pt x="28772" y="6920"/>
                </a:lnTo>
                <a:close/>
                <a:moveTo>
                  <a:pt x="81968" y="6768"/>
                </a:moveTo>
                <a:cubicBezTo>
                  <a:pt x="81854" y="6768"/>
                  <a:pt x="81741" y="6806"/>
                  <a:pt x="81665" y="6844"/>
                </a:cubicBezTo>
                <a:cubicBezTo>
                  <a:pt x="81589" y="6920"/>
                  <a:pt x="81552" y="6995"/>
                  <a:pt x="81552" y="7109"/>
                </a:cubicBezTo>
                <a:lnTo>
                  <a:pt x="81552" y="7184"/>
                </a:lnTo>
                <a:cubicBezTo>
                  <a:pt x="81627" y="7260"/>
                  <a:pt x="81665" y="7298"/>
                  <a:pt x="81779" y="7298"/>
                </a:cubicBezTo>
                <a:cubicBezTo>
                  <a:pt x="81816" y="7298"/>
                  <a:pt x="81892" y="7260"/>
                  <a:pt x="81892" y="7222"/>
                </a:cubicBezTo>
                <a:cubicBezTo>
                  <a:pt x="81968" y="7184"/>
                  <a:pt x="82119" y="7146"/>
                  <a:pt x="82119" y="7033"/>
                </a:cubicBezTo>
                <a:cubicBezTo>
                  <a:pt x="82119" y="6995"/>
                  <a:pt x="82119" y="6995"/>
                  <a:pt x="82119" y="6957"/>
                </a:cubicBezTo>
                <a:cubicBezTo>
                  <a:pt x="82119" y="6957"/>
                  <a:pt x="82119" y="6920"/>
                  <a:pt x="82119" y="6882"/>
                </a:cubicBezTo>
                <a:lnTo>
                  <a:pt x="81968" y="6768"/>
                </a:lnTo>
                <a:close/>
                <a:moveTo>
                  <a:pt x="43767" y="6979"/>
                </a:moveTo>
                <a:cubicBezTo>
                  <a:pt x="43700" y="6979"/>
                  <a:pt x="43646" y="7006"/>
                  <a:pt x="43593" y="7033"/>
                </a:cubicBezTo>
                <a:cubicBezTo>
                  <a:pt x="43517" y="7109"/>
                  <a:pt x="43517" y="7184"/>
                  <a:pt x="43517" y="7335"/>
                </a:cubicBezTo>
                <a:lnTo>
                  <a:pt x="43631" y="7411"/>
                </a:lnTo>
                <a:cubicBezTo>
                  <a:pt x="43654" y="7414"/>
                  <a:pt x="43676" y="7416"/>
                  <a:pt x="43696" y="7416"/>
                </a:cubicBezTo>
                <a:cubicBezTo>
                  <a:pt x="43902" y="7416"/>
                  <a:pt x="43936" y="7253"/>
                  <a:pt x="43971" y="7184"/>
                </a:cubicBezTo>
                <a:lnTo>
                  <a:pt x="43971" y="7109"/>
                </a:lnTo>
                <a:lnTo>
                  <a:pt x="43857" y="6995"/>
                </a:lnTo>
                <a:cubicBezTo>
                  <a:pt x="43824" y="6984"/>
                  <a:pt x="43794" y="6979"/>
                  <a:pt x="43767" y="6979"/>
                </a:cubicBezTo>
                <a:close/>
                <a:moveTo>
                  <a:pt x="22799" y="7449"/>
                </a:moveTo>
                <a:cubicBezTo>
                  <a:pt x="22687" y="7516"/>
                  <a:pt x="22773" y="7596"/>
                  <a:pt x="22847" y="7596"/>
                </a:cubicBezTo>
                <a:cubicBezTo>
                  <a:pt x="22898" y="7596"/>
                  <a:pt x="22943" y="7557"/>
                  <a:pt x="22912" y="7449"/>
                </a:cubicBezTo>
                <a:close/>
                <a:moveTo>
                  <a:pt x="1362" y="7335"/>
                </a:moveTo>
                <a:cubicBezTo>
                  <a:pt x="1324" y="7335"/>
                  <a:pt x="1286" y="7335"/>
                  <a:pt x="1248" y="7373"/>
                </a:cubicBezTo>
                <a:cubicBezTo>
                  <a:pt x="1173" y="7411"/>
                  <a:pt x="1135" y="7449"/>
                  <a:pt x="1135" y="7487"/>
                </a:cubicBezTo>
                <a:lnTo>
                  <a:pt x="1135" y="7524"/>
                </a:lnTo>
                <a:lnTo>
                  <a:pt x="1210" y="7600"/>
                </a:lnTo>
                <a:cubicBezTo>
                  <a:pt x="1210" y="7562"/>
                  <a:pt x="1210" y="7562"/>
                  <a:pt x="1210" y="7524"/>
                </a:cubicBezTo>
                <a:lnTo>
                  <a:pt x="1362" y="7676"/>
                </a:lnTo>
                <a:lnTo>
                  <a:pt x="1475" y="7676"/>
                </a:lnTo>
                <a:lnTo>
                  <a:pt x="1589" y="7638"/>
                </a:lnTo>
                <a:cubicBezTo>
                  <a:pt x="1626" y="7600"/>
                  <a:pt x="1626" y="7562"/>
                  <a:pt x="1626" y="7524"/>
                </a:cubicBezTo>
                <a:cubicBezTo>
                  <a:pt x="1626" y="7411"/>
                  <a:pt x="1513" y="7335"/>
                  <a:pt x="1362" y="7335"/>
                </a:cubicBezTo>
                <a:close/>
                <a:moveTo>
                  <a:pt x="71191" y="7292"/>
                </a:moveTo>
                <a:cubicBezTo>
                  <a:pt x="71138" y="7292"/>
                  <a:pt x="71087" y="7298"/>
                  <a:pt x="71041" y="7298"/>
                </a:cubicBezTo>
                <a:lnTo>
                  <a:pt x="70928" y="7411"/>
                </a:lnTo>
                <a:lnTo>
                  <a:pt x="70928" y="7562"/>
                </a:lnTo>
                <a:lnTo>
                  <a:pt x="71003" y="7676"/>
                </a:lnTo>
                <a:cubicBezTo>
                  <a:pt x="71079" y="7714"/>
                  <a:pt x="71230" y="7751"/>
                  <a:pt x="71381" y="7751"/>
                </a:cubicBezTo>
                <a:lnTo>
                  <a:pt x="71457" y="7676"/>
                </a:lnTo>
                <a:cubicBezTo>
                  <a:pt x="71457" y="7714"/>
                  <a:pt x="71457" y="7751"/>
                  <a:pt x="71495" y="7789"/>
                </a:cubicBezTo>
                <a:cubicBezTo>
                  <a:pt x="71570" y="7714"/>
                  <a:pt x="71570" y="7676"/>
                  <a:pt x="71570" y="7676"/>
                </a:cubicBezTo>
                <a:lnTo>
                  <a:pt x="71722" y="7638"/>
                </a:lnTo>
                <a:cubicBezTo>
                  <a:pt x="71722" y="7600"/>
                  <a:pt x="71722" y="7562"/>
                  <a:pt x="71684" y="7524"/>
                </a:cubicBezTo>
                <a:cubicBezTo>
                  <a:pt x="71646" y="7487"/>
                  <a:pt x="71570" y="7487"/>
                  <a:pt x="71533" y="7487"/>
                </a:cubicBezTo>
                <a:lnTo>
                  <a:pt x="71495" y="7487"/>
                </a:lnTo>
                <a:cubicBezTo>
                  <a:pt x="71495" y="7411"/>
                  <a:pt x="71457" y="7373"/>
                  <a:pt x="71419" y="7373"/>
                </a:cubicBezTo>
                <a:cubicBezTo>
                  <a:pt x="71351" y="7305"/>
                  <a:pt x="71270" y="7292"/>
                  <a:pt x="71191" y="7292"/>
                </a:cubicBezTo>
                <a:close/>
                <a:moveTo>
                  <a:pt x="24424" y="7335"/>
                </a:moveTo>
                <a:cubicBezTo>
                  <a:pt x="24349" y="7335"/>
                  <a:pt x="24273" y="7373"/>
                  <a:pt x="24235" y="7373"/>
                </a:cubicBezTo>
                <a:cubicBezTo>
                  <a:pt x="24198" y="7411"/>
                  <a:pt x="24198" y="7411"/>
                  <a:pt x="24198" y="7411"/>
                </a:cubicBezTo>
                <a:lnTo>
                  <a:pt x="24046" y="7524"/>
                </a:lnTo>
                <a:lnTo>
                  <a:pt x="24046" y="7714"/>
                </a:lnTo>
                <a:lnTo>
                  <a:pt x="24198" y="7827"/>
                </a:lnTo>
                <a:lnTo>
                  <a:pt x="24424" y="7827"/>
                </a:lnTo>
                <a:lnTo>
                  <a:pt x="24576" y="7714"/>
                </a:lnTo>
                <a:lnTo>
                  <a:pt x="24576" y="7449"/>
                </a:lnTo>
                <a:lnTo>
                  <a:pt x="24424" y="7335"/>
                </a:lnTo>
                <a:close/>
                <a:moveTo>
                  <a:pt x="26164" y="7411"/>
                </a:moveTo>
                <a:cubicBezTo>
                  <a:pt x="26126" y="7411"/>
                  <a:pt x="26012" y="7411"/>
                  <a:pt x="25937" y="7487"/>
                </a:cubicBezTo>
                <a:lnTo>
                  <a:pt x="25974" y="7524"/>
                </a:lnTo>
                <a:cubicBezTo>
                  <a:pt x="25899" y="7562"/>
                  <a:pt x="25823" y="7600"/>
                  <a:pt x="25785" y="7676"/>
                </a:cubicBezTo>
                <a:lnTo>
                  <a:pt x="25937" y="7827"/>
                </a:lnTo>
                <a:lnTo>
                  <a:pt x="26126" y="7827"/>
                </a:lnTo>
                <a:lnTo>
                  <a:pt x="26239" y="7789"/>
                </a:lnTo>
                <a:cubicBezTo>
                  <a:pt x="26277" y="7714"/>
                  <a:pt x="26277" y="7676"/>
                  <a:pt x="26277" y="7600"/>
                </a:cubicBezTo>
                <a:cubicBezTo>
                  <a:pt x="26277" y="7524"/>
                  <a:pt x="26239" y="7449"/>
                  <a:pt x="26164" y="7411"/>
                </a:cubicBezTo>
                <a:close/>
                <a:moveTo>
                  <a:pt x="32402" y="7449"/>
                </a:moveTo>
                <a:lnTo>
                  <a:pt x="32288" y="7562"/>
                </a:lnTo>
                <a:cubicBezTo>
                  <a:pt x="32288" y="7600"/>
                  <a:pt x="32251" y="7638"/>
                  <a:pt x="32251" y="7714"/>
                </a:cubicBezTo>
                <a:lnTo>
                  <a:pt x="32251" y="7751"/>
                </a:lnTo>
                <a:lnTo>
                  <a:pt x="32288" y="7827"/>
                </a:lnTo>
                <a:cubicBezTo>
                  <a:pt x="32326" y="7846"/>
                  <a:pt x="32373" y="7855"/>
                  <a:pt x="32416" y="7855"/>
                </a:cubicBezTo>
                <a:cubicBezTo>
                  <a:pt x="32458" y="7855"/>
                  <a:pt x="32496" y="7846"/>
                  <a:pt x="32515" y="7827"/>
                </a:cubicBezTo>
                <a:cubicBezTo>
                  <a:pt x="32591" y="7789"/>
                  <a:pt x="32666" y="7714"/>
                  <a:pt x="32666" y="7638"/>
                </a:cubicBezTo>
                <a:cubicBezTo>
                  <a:pt x="32666" y="7562"/>
                  <a:pt x="32629" y="7524"/>
                  <a:pt x="32553" y="7487"/>
                </a:cubicBezTo>
                <a:cubicBezTo>
                  <a:pt x="32515" y="7449"/>
                  <a:pt x="32477" y="7449"/>
                  <a:pt x="32402" y="7449"/>
                </a:cubicBezTo>
                <a:close/>
                <a:moveTo>
                  <a:pt x="46202" y="7638"/>
                </a:moveTo>
                <a:lnTo>
                  <a:pt x="46126" y="7714"/>
                </a:lnTo>
                <a:lnTo>
                  <a:pt x="45975" y="7714"/>
                </a:lnTo>
                <a:cubicBezTo>
                  <a:pt x="45975" y="7714"/>
                  <a:pt x="45975" y="7714"/>
                  <a:pt x="45975" y="7676"/>
                </a:cubicBezTo>
                <a:lnTo>
                  <a:pt x="45861" y="7676"/>
                </a:lnTo>
                <a:cubicBezTo>
                  <a:pt x="45823" y="7827"/>
                  <a:pt x="45937" y="7978"/>
                  <a:pt x="46088" y="7978"/>
                </a:cubicBezTo>
                <a:cubicBezTo>
                  <a:pt x="46239" y="7978"/>
                  <a:pt x="46315" y="7903"/>
                  <a:pt x="46315" y="7789"/>
                </a:cubicBezTo>
                <a:cubicBezTo>
                  <a:pt x="46315" y="7751"/>
                  <a:pt x="46277" y="7676"/>
                  <a:pt x="46202" y="7638"/>
                </a:cubicBezTo>
                <a:close/>
                <a:moveTo>
                  <a:pt x="50614" y="7545"/>
                </a:moveTo>
                <a:cubicBezTo>
                  <a:pt x="50596" y="7545"/>
                  <a:pt x="50575" y="7550"/>
                  <a:pt x="50549" y="7562"/>
                </a:cubicBezTo>
                <a:lnTo>
                  <a:pt x="50436" y="7676"/>
                </a:lnTo>
                <a:cubicBezTo>
                  <a:pt x="50398" y="7676"/>
                  <a:pt x="50360" y="7714"/>
                  <a:pt x="50360" y="7751"/>
                </a:cubicBezTo>
                <a:lnTo>
                  <a:pt x="50323" y="7751"/>
                </a:lnTo>
                <a:lnTo>
                  <a:pt x="50323" y="7865"/>
                </a:lnTo>
                <a:cubicBezTo>
                  <a:pt x="50247" y="7865"/>
                  <a:pt x="50171" y="7903"/>
                  <a:pt x="50209" y="7978"/>
                </a:cubicBezTo>
                <a:lnTo>
                  <a:pt x="50398" y="7978"/>
                </a:lnTo>
                <a:cubicBezTo>
                  <a:pt x="50398" y="7940"/>
                  <a:pt x="50398" y="7940"/>
                  <a:pt x="50398" y="7940"/>
                </a:cubicBezTo>
                <a:lnTo>
                  <a:pt x="50625" y="7940"/>
                </a:lnTo>
                <a:lnTo>
                  <a:pt x="50776" y="7827"/>
                </a:lnTo>
                <a:lnTo>
                  <a:pt x="50776" y="7714"/>
                </a:lnTo>
                <a:cubicBezTo>
                  <a:pt x="50776" y="7676"/>
                  <a:pt x="50776" y="7600"/>
                  <a:pt x="50701" y="7562"/>
                </a:cubicBezTo>
                <a:cubicBezTo>
                  <a:pt x="50675" y="7562"/>
                  <a:pt x="50650" y="7545"/>
                  <a:pt x="50614" y="7545"/>
                </a:cubicBezTo>
                <a:close/>
                <a:moveTo>
                  <a:pt x="59926" y="7562"/>
                </a:moveTo>
                <a:lnTo>
                  <a:pt x="59737" y="7638"/>
                </a:lnTo>
                <a:cubicBezTo>
                  <a:pt x="59737" y="7638"/>
                  <a:pt x="59699" y="7676"/>
                  <a:pt x="59699" y="7676"/>
                </a:cubicBezTo>
                <a:cubicBezTo>
                  <a:pt x="59699" y="7714"/>
                  <a:pt x="59623" y="7789"/>
                  <a:pt x="59661" y="7903"/>
                </a:cubicBezTo>
                <a:lnTo>
                  <a:pt x="59812" y="7978"/>
                </a:lnTo>
                <a:lnTo>
                  <a:pt x="60039" y="7978"/>
                </a:lnTo>
                <a:lnTo>
                  <a:pt x="60153" y="7903"/>
                </a:lnTo>
                <a:cubicBezTo>
                  <a:pt x="60190" y="7865"/>
                  <a:pt x="60190" y="7827"/>
                  <a:pt x="60190" y="7827"/>
                </a:cubicBezTo>
                <a:cubicBezTo>
                  <a:pt x="60190" y="7676"/>
                  <a:pt x="60039" y="7600"/>
                  <a:pt x="59964" y="7600"/>
                </a:cubicBezTo>
                <a:cubicBezTo>
                  <a:pt x="59964" y="7562"/>
                  <a:pt x="59926" y="7562"/>
                  <a:pt x="59926" y="7562"/>
                </a:cubicBezTo>
                <a:close/>
                <a:moveTo>
                  <a:pt x="27109" y="8092"/>
                </a:moveTo>
                <a:cubicBezTo>
                  <a:pt x="27109" y="8102"/>
                  <a:pt x="27112" y="8110"/>
                  <a:pt x="27116" y="8115"/>
                </a:cubicBezTo>
                <a:lnTo>
                  <a:pt x="27116" y="8115"/>
                </a:lnTo>
                <a:lnTo>
                  <a:pt x="27109" y="8092"/>
                </a:lnTo>
                <a:close/>
                <a:moveTo>
                  <a:pt x="3933" y="7827"/>
                </a:moveTo>
                <a:lnTo>
                  <a:pt x="3781" y="7940"/>
                </a:lnTo>
                <a:cubicBezTo>
                  <a:pt x="3781" y="8054"/>
                  <a:pt x="3819" y="8167"/>
                  <a:pt x="3895" y="8205"/>
                </a:cubicBezTo>
                <a:lnTo>
                  <a:pt x="3970" y="8243"/>
                </a:lnTo>
                <a:cubicBezTo>
                  <a:pt x="4084" y="8243"/>
                  <a:pt x="4159" y="8243"/>
                  <a:pt x="4197" y="8205"/>
                </a:cubicBezTo>
                <a:lnTo>
                  <a:pt x="4235" y="8205"/>
                </a:lnTo>
                <a:lnTo>
                  <a:pt x="4386" y="8092"/>
                </a:lnTo>
                <a:lnTo>
                  <a:pt x="4386" y="8054"/>
                </a:lnTo>
                <a:cubicBezTo>
                  <a:pt x="4386" y="7827"/>
                  <a:pt x="4084" y="7827"/>
                  <a:pt x="3933" y="7827"/>
                </a:cubicBezTo>
                <a:close/>
                <a:moveTo>
                  <a:pt x="41627" y="7865"/>
                </a:moveTo>
                <a:cubicBezTo>
                  <a:pt x="41551" y="7865"/>
                  <a:pt x="41476" y="7865"/>
                  <a:pt x="41400" y="7903"/>
                </a:cubicBezTo>
                <a:cubicBezTo>
                  <a:pt x="41362" y="7940"/>
                  <a:pt x="41324" y="8016"/>
                  <a:pt x="41362" y="8129"/>
                </a:cubicBezTo>
                <a:lnTo>
                  <a:pt x="41362" y="8167"/>
                </a:lnTo>
                <a:cubicBezTo>
                  <a:pt x="41476" y="8243"/>
                  <a:pt x="41551" y="8243"/>
                  <a:pt x="41589" y="8243"/>
                </a:cubicBezTo>
                <a:cubicBezTo>
                  <a:pt x="41702" y="8205"/>
                  <a:pt x="41778" y="8129"/>
                  <a:pt x="41854" y="8016"/>
                </a:cubicBezTo>
                <a:lnTo>
                  <a:pt x="41702" y="7865"/>
                </a:lnTo>
                <a:close/>
                <a:moveTo>
                  <a:pt x="49491" y="7903"/>
                </a:moveTo>
                <a:cubicBezTo>
                  <a:pt x="49340" y="7903"/>
                  <a:pt x="49226" y="7978"/>
                  <a:pt x="49188" y="8092"/>
                </a:cubicBezTo>
                <a:lnTo>
                  <a:pt x="49302" y="8243"/>
                </a:lnTo>
                <a:cubicBezTo>
                  <a:pt x="49302" y="8281"/>
                  <a:pt x="49340" y="8281"/>
                  <a:pt x="49415" y="8281"/>
                </a:cubicBezTo>
                <a:lnTo>
                  <a:pt x="49566" y="8205"/>
                </a:lnTo>
                <a:cubicBezTo>
                  <a:pt x="49604" y="8167"/>
                  <a:pt x="49642" y="8129"/>
                  <a:pt x="49642" y="8054"/>
                </a:cubicBezTo>
                <a:lnTo>
                  <a:pt x="49642" y="8016"/>
                </a:lnTo>
                <a:lnTo>
                  <a:pt x="49491" y="7903"/>
                </a:lnTo>
                <a:close/>
                <a:moveTo>
                  <a:pt x="71230" y="8016"/>
                </a:moveTo>
                <a:cubicBezTo>
                  <a:pt x="71155" y="8016"/>
                  <a:pt x="71003" y="8054"/>
                  <a:pt x="71003" y="8205"/>
                </a:cubicBezTo>
                <a:lnTo>
                  <a:pt x="71117" y="8356"/>
                </a:lnTo>
                <a:cubicBezTo>
                  <a:pt x="71230" y="8356"/>
                  <a:pt x="71306" y="8356"/>
                  <a:pt x="71381" y="8318"/>
                </a:cubicBezTo>
                <a:lnTo>
                  <a:pt x="71419" y="8205"/>
                </a:lnTo>
                <a:cubicBezTo>
                  <a:pt x="71419" y="8129"/>
                  <a:pt x="71344" y="8016"/>
                  <a:pt x="71230" y="8016"/>
                </a:cubicBezTo>
                <a:close/>
                <a:moveTo>
                  <a:pt x="87284" y="8397"/>
                </a:moveTo>
                <a:cubicBezTo>
                  <a:pt x="87273" y="8401"/>
                  <a:pt x="87261" y="8410"/>
                  <a:pt x="87261" y="8432"/>
                </a:cubicBezTo>
                <a:lnTo>
                  <a:pt x="87284" y="8397"/>
                </a:lnTo>
                <a:close/>
                <a:moveTo>
                  <a:pt x="53045" y="7978"/>
                </a:moveTo>
                <a:lnTo>
                  <a:pt x="52780" y="8054"/>
                </a:lnTo>
                <a:cubicBezTo>
                  <a:pt x="52742" y="8054"/>
                  <a:pt x="52704" y="8092"/>
                  <a:pt x="52704" y="8129"/>
                </a:cubicBezTo>
                <a:lnTo>
                  <a:pt x="52780" y="8281"/>
                </a:lnTo>
                <a:cubicBezTo>
                  <a:pt x="52780" y="8281"/>
                  <a:pt x="52780" y="8318"/>
                  <a:pt x="52780" y="8318"/>
                </a:cubicBezTo>
                <a:cubicBezTo>
                  <a:pt x="52814" y="8352"/>
                  <a:pt x="52877" y="8476"/>
                  <a:pt x="53078" y="8476"/>
                </a:cubicBezTo>
                <a:cubicBezTo>
                  <a:pt x="53102" y="8476"/>
                  <a:pt x="53129" y="8474"/>
                  <a:pt x="53158" y="8470"/>
                </a:cubicBezTo>
                <a:lnTo>
                  <a:pt x="53234" y="8356"/>
                </a:lnTo>
                <a:cubicBezTo>
                  <a:pt x="53234" y="8318"/>
                  <a:pt x="53234" y="8318"/>
                  <a:pt x="53234" y="8318"/>
                </a:cubicBezTo>
                <a:cubicBezTo>
                  <a:pt x="53234" y="8167"/>
                  <a:pt x="53158" y="8054"/>
                  <a:pt x="53083" y="8016"/>
                </a:cubicBezTo>
                <a:cubicBezTo>
                  <a:pt x="53083" y="7978"/>
                  <a:pt x="53045" y="7978"/>
                  <a:pt x="53045" y="7978"/>
                </a:cubicBezTo>
                <a:close/>
                <a:moveTo>
                  <a:pt x="27869" y="6667"/>
                </a:moveTo>
                <a:cubicBezTo>
                  <a:pt x="27836" y="6667"/>
                  <a:pt x="27797" y="6675"/>
                  <a:pt x="27751" y="6693"/>
                </a:cubicBezTo>
                <a:lnTo>
                  <a:pt x="27676" y="6806"/>
                </a:lnTo>
                <a:lnTo>
                  <a:pt x="27562" y="6768"/>
                </a:lnTo>
                <a:cubicBezTo>
                  <a:pt x="27336" y="6768"/>
                  <a:pt x="27222" y="6844"/>
                  <a:pt x="27071" y="6882"/>
                </a:cubicBezTo>
                <a:cubicBezTo>
                  <a:pt x="27033" y="6920"/>
                  <a:pt x="26995" y="6920"/>
                  <a:pt x="26957" y="6957"/>
                </a:cubicBezTo>
                <a:lnTo>
                  <a:pt x="26882" y="7071"/>
                </a:lnTo>
                <a:cubicBezTo>
                  <a:pt x="26882" y="7222"/>
                  <a:pt x="26957" y="7373"/>
                  <a:pt x="27146" y="7487"/>
                </a:cubicBezTo>
                <a:cubicBezTo>
                  <a:pt x="27146" y="7487"/>
                  <a:pt x="27184" y="7487"/>
                  <a:pt x="27222" y="7524"/>
                </a:cubicBezTo>
                <a:cubicBezTo>
                  <a:pt x="27222" y="7524"/>
                  <a:pt x="27184" y="7600"/>
                  <a:pt x="27222" y="7638"/>
                </a:cubicBezTo>
                <a:lnTo>
                  <a:pt x="27222" y="7676"/>
                </a:lnTo>
                <a:cubicBezTo>
                  <a:pt x="27222" y="7676"/>
                  <a:pt x="27222" y="7714"/>
                  <a:pt x="27184" y="7714"/>
                </a:cubicBezTo>
                <a:lnTo>
                  <a:pt x="27260" y="7827"/>
                </a:lnTo>
                <a:cubicBezTo>
                  <a:pt x="27260" y="7827"/>
                  <a:pt x="27260" y="7827"/>
                  <a:pt x="27260" y="7865"/>
                </a:cubicBezTo>
                <a:cubicBezTo>
                  <a:pt x="27184" y="7865"/>
                  <a:pt x="27109" y="7903"/>
                  <a:pt x="27071" y="7978"/>
                </a:cubicBezTo>
                <a:lnTo>
                  <a:pt x="27184" y="8129"/>
                </a:lnTo>
                <a:cubicBezTo>
                  <a:pt x="27157" y="8129"/>
                  <a:pt x="27130" y="8129"/>
                  <a:pt x="27116" y="8115"/>
                </a:cubicBezTo>
                <a:lnTo>
                  <a:pt x="27116" y="8115"/>
                </a:lnTo>
                <a:lnTo>
                  <a:pt x="27184" y="8318"/>
                </a:lnTo>
                <a:cubicBezTo>
                  <a:pt x="27260" y="8318"/>
                  <a:pt x="27260" y="8318"/>
                  <a:pt x="27336" y="8394"/>
                </a:cubicBezTo>
                <a:cubicBezTo>
                  <a:pt x="27336" y="8432"/>
                  <a:pt x="27373" y="8470"/>
                  <a:pt x="27373" y="8507"/>
                </a:cubicBezTo>
                <a:lnTo>
                  <a:pt x="27487" y="8545"/>
                </a:lnTo>
                <a:lnTo>
                  <a:pt x="27789" y="8545"/>
                </a:lnTo>
                <a:lnTo>
                  <a:pt x="27940" y="8432"/>
                </a:lnTo>
                <a:cubicBezTo>
                  <a:pt x="27940" y="8394"/>
                  <a:pt x="27940" y="8318"/>
                  <a:pt x="27940" y="8243"/>
                </a:cubicBezTo>
                <a:cubicBezTo>
                  <a:pt x="27978" y="8092"/>
                  <a:pt x="27978" y="7978"/>
                  <a:pt x="27940" y="7827"/>
                </a:cubicBezTo>
                <a:lnTo>
                  <a:pt x="27827" y="7865"/>
                </a:lnTo>
                <a:cubicBezTo>
                  <a:pt x="27751" y="7827"/>
                  <a:pt x="27676" y="7827"/>
                  <a:pt x="27600" y="7827"/>
                </a:cubicBezTo>
                <a:cubicBezTo>
                  <a:pt x="27600" y="7789"/>
                  <a:pt x="27600" y="7789"/>
                  <a:pt x="27562" y="7751"/>
                </a:cubicBezTo>
                <a:cubicBezTo>
                  <a:pt x="27600" y="7714"/>
                  <a:pt x="27562" y="7676"/>
                  <a:pt x="27600" y="7600"/>
                </a:cubicBezTo>
                <a:lnTo>
                  <a:pt x="27600" y="7638"/>
                </a:lnTo>
                <a:cubicBezTo>
                  <a:pt x="27714" y="7638"/>
                  <a:pt x="27827" y="7638"/>
                  <a:pt x="27865" y="7600"/>
                </a:cubicBezTo>
                <a:lnTo>
                  <a:pt x="27940" y="7487"/>
                </a:lnTo>
                <a:cubicBezTo>
                  <a:pt x="27940" y="7449"/>
                  <a:pt x="27940" y="7449"/>
                  <a:pt x="27940" y="7449"/>
                </a:cubicBezTo>
                <a:cubicBezTo>
                  <a:pt x="27978" y="7411"/>
                  <a:pt x="28016" y="7373"/>
                  <a:pt x="28054" y="7260"/>
                </a:cubicBezTo>
                <a:lnTo>
                  <a:pt x="28016" y="7184"/>
                </a:lnTo>
                <a:cubicBezTo>
                  <a:pt x="27978" y="7146"/>
                  <a:pt x="27940" y="7109"/>
                  <a:pt x="27865" y="7109"/>
                </a:cubicBezTo>
                <a:cubicBezTo>
                  <a:pt x="28016" y="7109"/>
                  <a:pt x="28092" y="7033"/>
                  <a:pt x="28167" y="6957"/>
                </a:cubicBezTo>
                <a:lnTo>
                  <a:pt x="28054" y="6768"/>
                </a:lnTo>
                <a:cubicBezTo>
                  <a:pt x="28025" y="6740"/>
                  <a:pt x="27975" y="6667"/>
                  <a:pt x="27869" y="6667"/>
                </a:cubicBezTo>
                <a:close/>
                <a:moveTo>
                  <a:pt x="63253" y="8205"/>
                </a:moveTo>
                <a:cubicBezTo>
                  <a:pt x="63102" y="8205"/>
                  <a:pt x="62988" y="8281"/>
                  <a:pt x="62913" y="8394"/>
                </a:cubicBezTo>
                <a:lnTo>
                  <a:pt x="63026" y="8545"/>
                </a:lnTo>
                <a:cubicBezTo>
                  <a:pt x="63064" y="8583"/>
                  <a:pt x="63102" y="8583"/>
                  <a:pt x="63139" y="8621"/>
                </a:cubicBezTo>
                <a:lnTo>
                  <a:pt x="63328" y="8507"/>
                </a:lnTo>
                <a:cubicBezTo>
                  <a:pt x="63328" y="8470"/>
                  <a:pt x="63366" y="8432"/>
                  <a:pt x="63366" y="8356"/>
                </a:cubicBezTo>
                <a:lnTo>
                  <a:pt x="63366" y="8318"/>
                </a:lnTo>
                <a:lnTo>
                  <a:pt x="63253" y="8205"/>
                </a:lnTo>
                <a:close/>
                <a:moveTo>
                  <a:pt x="60077" y="8205"/>
                </a:moveTo>
                <a:lnTo>
                  <a:pt x="59964" y="8318"/>
                </a:lnTo>
                <a:cubicBezTo>
                  <a:pt x="59926" y="8356"/>
                  <a:pt x="59888" y="8394"/>
                  <a:pt x="59888" y="8470"/>
                </a:cubicBezTo>
                <a:lnTo>
                  <a:pt x="59888" y="8507"/>
                </a:lnTo>
                <a:lnTo>
                  <a:pt x="60039" y="8621"/>
                </a:lnTo>
                <a:lnTo>
                  <a:pt x="60115" y="8621"/>
                </a:lnTo>
                <a:cubicBezTo>
                  <a:pt x="60153" y="8659"/>
                  <a:pt x="60190" y="8659"/>
                  <a:pt x="60304" y="8659"/>
                </a:cubicBezTo>
                <a:lnTo>
                  <a:pt x="60417" y="8545"/>
                </a:lnTo>
                <a:cubicBezTo>
                  <a:pt x="60417" y="8545"/>
                  <a:pt x="60417" y="8507"/>
                  <a:pt x="60417" y="8507"/>
                </a:cubicBezTo>
                <a:cubicBezTo>
                  <a:pt x="60417" y="8394"/>
                  <a:pt x="60379" y="8318"/>
                  <a:pt x="60342" y="8281"/>
                </a:cubicBezTo>
                <a:cubicBezTo>
                  <a:pt x="60266" y="8243"/>
                  <a:pt x="60190" y="8205"/>
                  <a:pt x="60077" y="8205"/>
                </a:cubicBezTo>
                <a:close/>
                <a:moveTo>
                  <a:pt x="68206" y="8432"/>
                </a:moveTo>
                <a:cubicBezTo>
                  <a:pt x="67979" y="8432"/>
                  <a:pt x="67941" y="8583"/>
                  <a:pt x="67979" y="8659"/>
                </a:cubicBezTo>
                <a:lnTo>
                  <a:pt x="68130" y="8772"/>
                </a:lnTo>
                <a:lnTo>
                  <a:pt x="68168" y="8772"/>
                </a:lnTo>
                <a:cubicBezTo>
                  <a:pt x="68243" y="8772"/>
                  <a:pt x="68395" y="8772"/>
                  <a:pt x="68432" y="8621"/>
                </a:cubicBezTo>
                <a:lnTo>
                  <a:pt x="68357" y="8545"/>
                </a:lnTo>
                <a:cubicBezTo>
                  <a:pt x="68357" y="8545"/>
                  <a:pt x="68357" y="8583"/>
                  <a:pt x="68357" y="8583"/>
                </a:cubicBezTo>
                <a:lnTo>
                  <a:pt x="68206" y="8432"/>
                </a:lnTo>
                <a:close/>
                <a:moveTo>
                  <a:pt x="38149" y="8432"/>
                </a:moveTo>
                <a:lnTo>
                  <a:pt x="38035" y="8583"/>
                </a:lnTo>
                <a:cubicBezTo>
                  <a:pt x="38035" y="8659"/>
                  <a:pt x="37997" y="8659"/>
                  <a:pt x="37997" y="8659"/>
                </a:cubicBezTo>
                <a:lnTo>
                  <a:pt x="38073" y="8886"/>
                </a:lnTo>
                <a:cubicBezTo>
                  <a:pt x="38186" y="8886"/>
                  <a:pt x="38338" y="8886"/>
                  <a:pt x="38451" y="8810"/>
                </a:cubicBezTo>
                <a:cubicBezTo>
                  <a:pt x="38489" y="8772"/>
                  <a:pt x="38564" y="8697"/>
                  <a:pt x="38564" y="8621"/>
                </a:cubicBezTo>
                <a:cubicBezTo>
                  <a:pt x="38564" y="8583"/>
                  <a:pt x="38564" y="8545"/>
                  <a:pt x="38527" y="8507"/>
                </a:cubicBezTo>
                <a:lnTo>
                  <a:pt x="38413" y="8432"/>
                </a:lnTo>
                <a:close/>
                <a:moveTo>
                  <a:pt x="87336" y="8318"/>
                </a:moveTo>
                <a:lnTo>
                  <a:pt x="87284" y="8397"/>
                </a:lnTo>
                <a:lnTo>
                  <a:pt x="87284" y="8397"/>
                </a:lnTo>
                <a:cubicBezTo>
                  <a:pt x="87292" y="8394"/>
                  <a:pt x="87298" y="8394"/>
                  <a:pt x="87298" y="8394"/>
                </a:cubicBezTo>
                <a:lnTo>
                  <a:pt x="87298" y="8394"/>
                </a:lnTo>
                <a:lnTo>
                  <a:pt x="87223" y="8470"/>
                </a:lnTo>
                <a:lnTo>
                  <a:pt x="87185" y="8470"/>
                </a:lnTo>
                <a:lnTo>
                  <a:pt x="87072" y="8507"/>
                </a:lnTo>
                <a:cubicBezTo>
                  <a:pt x="87034" y="8545"/>
                  <a:pt x="86958" y="8583"/>
                  <a:pt x="86958" y="8697"/>
                </a:cubicBezTo>
                <a:lnTo>
                  <a:pt x="87034" y="8810"/>
                </a:lnTo>
                <a:cubicBezTo>
                  <a:pt x="87109" y="8848"/>
                  <a:pt x="87261" y="8886"/>
                  <a:pt x="87412" y="8886"/>
                </a:cubicBezTo>
                <a:lnTo>
                  <a:pt x="87525" y="8697"/>
                </a:lnTo>
                <a:cubicBezTo>
                  <a:pt x="87525" y="8697"/>
                  <a:pt x="87525" y="8659"/>
                  <a:pt x="87525" y="8621"/>
                </a:cubicBezTo>
                <a:cubicBezTo>
                  <a:pt x="87525" y="8583"/>
                  <a:pt x="87525" y="8583"/>
                  <a:pt x="87525" y="8545"/>
                </a:cubicBezTo>
                <a:cubicBezTo>
                  <a:pt x="87525" y="8356"/>
                  <a:pt x="87374" y="8318"/>
                  <a:pt x="87336" y="8318"/>
                </a:cubicBezTo>
                <a:close/>
                <a:moveTo>
                  <a:pt x="58830" y="8417"/>
                </a:moveTo>
                <a:cubicBezTo>
                  <a:pt x="58794" y="8417"/>
                  <a:pt x="58756" y="8422"/>
                  <a:pt x="58716" y="8432"/>
                </a:cubicBezTo>
                <a:cubicBezTo>
                  <a:pt x="58565" y="8507"/>
                  <a:pt x="58451" y="8621"/>
                  <a:pt x="58451" y="8734"/>
                </a:cubicBezTo>
                <a:lnTo>
                  <a:pt x="58527" y="8848"/>
                </a:lnTo>
                <a:cubicBezTo>
                  <a:pt x="58647" y="8920"/>
                  <a:pt x="58751" y="8946"/>
                  <a:pt x="58841" y="8946"/>
                </a:cubicBezTo>
                <a:cubicBezTo>
                  <a:pt x="58892" y="8946"/>
                  <a:pt x="58939" y="8937"/>
                  <a:pt x="58981" y="8923"/>
                </a:cubicBezTo>
                <a:cubicBezTo>
                  <a:pt x="59094" y="8848"/>
                  <a:pt x="59170" y="8734"/>
                  <a:pt x="59170" y="8583"/>
                </a:cubicBezTo>
                <a:lnTo>
                  <a:pt x="59094" y="8507"/>
                </a:lnTo>
                <a:cubicBezTo>
                  <a:pt x="59011" y="8452"/>
                  <a:pt x="58928" y="8417"/>
                  <a:pt x="58830" y="8417"/>
                </a:cubicBezTo>
                <a:close/>
                <a:moveTo>
                  <a:pt x="80295" y="8378"/>
                </a:moveTo>
                <a:cubicBezTo>
                  <a:pt x="80206" y="8378"/>
                  <a:pt x="80142" y="8405"/>
                  <a:pt x="80115" y="8432"/>
                </a:cubicBezTo>
                <a:cubicBezTo>
                  <a:pt x="79888" y="8583"/>
                  <a:pt x="79964" y="8961"/>
                  <a:pt x="80342" y="8961"/>
                </a:cubicBezTo>
                <a:lnTo>
                  <a:pt x="80417" y="8961"/>
                </a:lnTo>
                <a:cubicBezTo>
                  <a:pt x="80606" y="8886"/>
                  <a:pt x="80644" y="8772"/>
                  <a:pt x="80644" y="8697"/>
                </a:cubicBezTo>
                <a:cubicBezTo>
                  <a:pt x="80644" y="8583"/>
                  <a:pt x="80606" y="8507"/>
                  <a:pt x="80531" y="8432"/>
                </a:cubicBezTo>
                <a:lnTo>
                  <a:pt x="80417" y="8394"/>
                </a:lnTo>
                <a:cubicBezTo>
                  <a:pt x="80373" y="8383"/>
                  <a:pt x="80332" y="8378"/>
                  <a:pt x="80295" y="8378"/>
                </a:cubicBezTo>
                <a:close/>
                <a:moveTo>
                  <a:pt x="74807" y="8530"/>
                </a:moveTo>
                <a:cubicBezTo>
                  <a:pt x="74740" y="8530"/>
                  <a:pt x="74686" y="8556"/>
                  <a:pt x="74633" y="8583"/>
                </a:cubicBezTo>
                <a:cubicBezTo>
                  <a:pt x="74557" y="8659"/>
                  <a:pt x="74557" y="8772"/>
                  <a:pt x="74557" y="8848"/>
                </a:cubicBezTo>
                <a:cubicBezTo>
                  <a:pt x="74557" y="8848"/>
                  <a:pt x="74557" y="8886"/>
                  <a:pt x="74557" y="8923"/>
                </a:cubicBezTo>
                <a:lnTo>
                  <a:pt x="74671" y="9037"/>
                </a:lnTo>
                <a:cubicBezTo>
                  <a:pt x="74746" y="9037"/>
                  <a:pt x="74860" y="9037"/>
                  <a:pt x="74898" y="8961"/>
                </a:cubicBezTo>
                <a:cubicBezTo>
                  <a:pt x="75011" y="8923"/>
                  <a:pt x="75011" y="8810"/>
                  <a:pt x="75011" y="8734"/>
                </a:cubicBezTo>
                <a:cubicBezTo>
                  <a:pt x="75011" y="8697"/>
                  <a:pt x="75011" y="8659"/>
                  <a:pt x="75011" y="8659"/>
                </a:cubicBezTo>
                <a:lnTo>
                  <a:pt x="74898" y="8545"/>
                </a:lnTo>
                <a:cubicBezTo>
                  <a:pt x="74864" y="8534"/>
                  <a:pt x="74834" y="8530"/>
                  <a:pt x="74807" y="8530"/>
                </a:cubicBezTo>
                <a:close/>
                <a:moveTo>
                  <a:pt x="26050" y="8697"/>
                </a:moveTo>
                <a:cubicBezTo>
                  <a:pt x="25899" y="8697"/>
                  <a:pt x="25785" y="8734"/>
                  <a:pt x="25748" y="8886"/>
                </a:cubicBezTo>
                <a:lnTo>
                  <a:pt x="25785" y="8999"/>
                </a:lnTo>
                <a:cubicBezTo>
                  <a:pt x="25861" y="9075"/>
                  <a:pt x="25974" y="9075"/>
                  <a:pt x="26088" y="9075"/>
                </a:cubicBezTo>
                <a:cubicBezTo>
                  <a:pt x="26164" y="9037"/>
                  <a:pt x="26201" y="8961"/>
                  <a:pt x="26201" y="8886"/>
                </a:cubicBezTo>
                <a:cubicBezTo>
                  <a:pt x="26201" y="8848"/>
                  <a:pt x="26201" y="8810"/>
                  <a:pt x="26201" y="8772"/>
                </a:cubicBezTo>
                <a:lnTo>
                  <a:pt x="26050" y="8697"/>
                </a:lnTo>
                <a:close/>
                <a:moveTo>
                  <a:pt x="53423" y="8621"/>
                </a:moveTo>
                <a:lnTo>
                  <a:pt x="53272" y="8734"/>
                </a:lnTo>
                <a:cubicBezTo>
                  <a:pt x="53234" y="8923"/>
                  <a:pt x="53347" y="9075"/>
                  <a:pt x="53498" y="9075"/>
                </a:cubicBezTo>
                <a:lnTo>
                  <a:pt x="53650" y="8999"/>
                </a:lnTo>
                <a:cubicBezTo>
                  <a:pt x="53650" y="8961"/>
                  <a:pt x="53687" y="8961"/>
                  <a:pt x="53687" y="8961"/>
                </a:cubicBezTo>
                <a:cubicBezTo>
                  <a:pt x="53687" y="8923"/>
                  <a:pt x="53725" y="8886"/>
                  <a:pt x="53725" y="8810"/>
                </a:cubicBezTo>
                <a:cubicBezTo>
                  <a:pt x="53725" y="8772"/>
                  <a:pt x="53725" y="8772"/>
                  <a:pt x="53725" y="8734"/>
                </a:cubicBezTo>
                <a:lnTo>
                  <a:pt x="53574" y="8621"/>
                </a:lnTo>
                <a:close/>
                <a:moveTo>
                  <a:pt x="76334" y="8621"/>
                </a:moveTo>
                <a:cubicBezTo>
                  <a:pt x="76183" y="8621"/>
                  <a:pt x="76107" y="8659"/>
                  <a:pt x="76070" y="8697"/>
                </a:cubicBezTo>
                <a:cubicBezTo>
                  <a:pt x="75918" y="8848"/>
                  <a:pt x="76032" y="9226"/>
                  <a:pt x="76296" y="9226"/>
                </a:cubicBezTo>
                <a:lnTo>
                  <a:pt x="76410" y="9188"/>
                </a:lnTo>
                <a:cubicBezTo>
                  <a:pt x="76485" y="9112"/>
                  <a:pt x="76523" y="8999"/>
                  <a:pt x="76523" y="8923"/>
                </a:cubicBezTo>
                <a:cubicBezTo>
                  <a:pt x="76523" y="8886"/>
                  <a:pt x="76485" y="8734"/>
                  <a:pt x="76410" y="8659"/>
                </a:cubicBezTo>
                <a:lnTo>
                  <a:pt x="76334" y="8621"/>
                </a:lnTo>
                <a:close/>
                <a:moveTo>
                  <a:pt x="15464" y="8886"/>
                </a:moveTo>
                <a:cubicBezTo>
                  <a:pt x="15351" y="8886"/>
                  <a:pt x="15275" y="8923"/>
                  <a:pt x="15199" y="8961"/>
                </a:cubicBezTo>
                <a:cubicBezTo>
                  <a:pt x="15161" y="8999"/>
                  <a:pt x="15124" y="9037"/>
                  <a:pt x="15124" y="9150"/>
                </a:cubicBezTo>
                <a:lnTo>
                  <a:pt x="15124" y="9188"/>
                </a:lnTo>
                <a:lnTo>
                  <a:pt x="15275" y="9301"/>
                </a:lnTo>
                <a:lnTo>
                  <a:pt x="15464" y="9301"/>
                </a:lnTo>
                <a:lnTo>
                  <a:pt x="15577" y="9150"/>
                </a:lnTo>
                <a:lnTo>
                  <a:pt x="15577" y="8999"/>
                </a:lnTo>
                <a:lnTo>
                  <a:pt x="15464" y="8886"/>
                </a:lnTo>
                <a:close/>
                <a:moveTo>
                  <a:pt x="8394" y="8999"/>
                </a:moveTo>
                <a:cubicBezTo>
                  <a:pt x="8280" y="8999"/>
                  <a:pt x="8167" y="8999"/>
                  <a:pt x="8091" y="9075"/>
                </a:cubicBezTo>
                <a:cubicBezTo>
                  <a:pt x="8054" y="9075"/>
                  <a:pt x="8016" y="9150"/>
                  <a:pt x="8016" y="9301"/>
                </a:cubicBezTo>
                <a:lnTo>
                  <a:pt x="8129" y="9377"/>
                </a:lnTo>
                <a:cubicBezTo>
                  <a:pt x="8154" y="9381"/>
                  <a:pt x="8177" y="9383"/>
                  <a:pt x="8198" y="9383"/>
                </a:cubicBezTo>
                <a:cubicBezTo>
                  <a:pt x="8372" y="9383"/>
                  <a:pt x="8440" y="9255"/>
                  <a:pt x="8507" y="9188"/>
                </a:cubicBezTo>
                <a:lnTo>
                  <a:pt x="8394" y="8999"/>
                </a:lnTo>
                <a:close/>
                <a:moveTo>
                  <a:pt x="33478" y="8945"/>
                </a:moveTo>
                <a:cubicBezTo>
                  <a:pt x="33438" y="8945"/>
                  <a:pt x="33411" y="8972"/>
                  <a:pt x="33385" y="8999"/>
                </a:cubicBezTo>
                <a:cubicBezTo>
                  <a:pt x="33271" y="9037"/>
                  <a:pt x="33271" y="9150"/>
                  <a:pt x="33271" y="9264"/>
                </a:cubicBezTo>
                <a:cubicBezTo>
                  <a:pt x="33271" y="9377"/>
                  <a:pt x="33309" y="9453"/>
                  <a:pt x="33423" y="9490"/>
                </a:cubicBezTo>
                <a:lnTo>
                  <a:pt x="33574" y="9415"/>
                </a:lnTo>
                <a:lnTo>
                  <a:pt x="33574" y="9415"/>
                </a:lnTo>
                <a:cubicBezTo>
                  <a:pt x="33574" y="9453"/>
                  <a:pt x="33536" y="9453"/>
                  <a:pt x="33536" y="9453"/>
                </a:cubicBezTo>
                <a:cubicBezTo>
                  <a:pt x="33555" y="9453"/>
                  <a:pt x="33583" y="9462"/>
                  <a:pt x="33621" y="9462"/>
                </a:cubicBezTo>
                <a:cubicBezTo>
                  <a:pt x="33659" y="9462"/>
                  <a:pt x="33706" y="9453"/>
                  <a:pt x="33763" y="9415"/>
                </a:cubicBezTo>
                <a:lnTo>
                  <a:pt x="33838" y="9339"/>
                </a:lnTo>
                <a:cubicBezTo>
                  <a:pt x="33838" y="9301"/>
                  <a:pt x="33838" y="9264"/>
                  <a:pt x="33838" y="9226"/>
                </a:cubicBezTo>
                <a:cubicBezTo>
                  <a:pt x="33838" y="9188"/>
                  <a:pt x="33838" y="9075"/>
                  <a:pt x="33763" y="8999"/>
                </a:cubicBezTo>
                <a:cubicBezTo>
                  <a:pt x="33709" y="8972"/>
                  <a:pt x="33656" y="8945"/>
                  <a:pt x="33602" y="8945"/>
                </a:cubicBezTo>
                <a:cubicBezTo>
                  <a:pt x="33580" y="8945"/>
                  <a:pt x="33558" y="8950"/>
                  <a:pt x="33536" y="8961"/>
                </a:cubicBezTo>
                <a:cubicBezTo>
                  <a:pt x="33514" y="8950"/>
                  <a:pt x="33495" y="8945"/>
                  <a:pt x="33478" y="8945"/>
                </a:cubicBezTo>
                <a:close/>
                <a:moveTo>
                  <a:pt x="29566" y="9188"/>
                </a:moveTo>
                <a:lnTo>
                  <a:pt x="29415" y="9339"/>
                </a:lnTo>
                <a:lnTo>
                  <a:pt x="29415" y="9490"/>
                </a:lnTo>
                <a:lnTo>
                  <a:pt x="29528" y="9604"/>
                </a:lnTo>
                <a:cubicBezTo>
                  <a:pt x="29642" y="9604"/>
                  <a:pt x="29717" y="9566"/>
                  <a:pt x="29793" y="9528"/>
                </a:cubicBezTo>
                <a:cubicBezTo>
                  <a:pt x="29831" y="9490"/>
                  <a:pt x="29869" y="9453"/>
                  <a:pt x="29869" y="9339"/>
                </a:cubicBezTo>
                <a:lnTo>
                  <a:pt x="29869" y="9301"/>
                </a:lnTo>
                <a:lnTo>
                  <a:pt x="29717" y="9188"/>
                </a:lnTo>
                <a:close/>
                <a:moveTo>
                  <a:pt x="20492" y="9604"/>
                </a:moveTo>
                <a:cubicBezTo>
                  <a:pt x="20504" y="9604"/>
                  <a:pt x="20516" y="9608"/>
                  <a:pt x="20528" y="9613"/>
                </a:cubicBezTo>
                <a:lnTo>
                  <a:pt x="20528" y="9613"/>
                </a:lnTo>
                <a:cubicBezTo>
                  <a:pt x="20525" y="9604"/>
                  <a:pt x="20516" y="9604"/>
                  <a:pt x="20492" y="9604"/>
                </a:cubicBezTo>
                <a:close/>
                <a:moveTo>
                  <a:pt x="21551" y="9377"/>
                </a:moveTo>
                <a:lnTo>
                  <a:pt x="21400" y="9490"/>
                </a:lnTo>
                <a:lnTo>
                  <a:pt x="21400" y="9642"/>
                </a:lnTo>
                <a:lnTo>
                  <a:pt x="21551" y="9755"/>
                </a:lnTo>
                <a:lnTo>
                  <a:pt x="21589" y="9755"/>
                </a:lnTo>
                <a:cubicBezTo>
                  <a:pt x="21664" y="9755"/>
                  <a:pt x="21816" y="9755"/>
                  <a:pt x="21853" y="9604"/>
                </a:cubicBezTo>
                <a:lnTo>
                  <a:pt x="21702" y="9453"/>
                </a:lnTo>
                <a:cubicBezTo>
                  <a:pt x="21702" y="9415"/>
                  <a:pt x="21627" y="9377"/>
                  <a:pt x="21551" y="9377"/>
                </a:cubicBezTo>
                <a:close/>
                <a:moveTo>
                  <a:pt x="66771" y="9220"/>
                </a:moveTo>
                <a:cubicBezTo>
                  <a:pt x="66748" y="9220"/>
                  <a:pt x="66722" y="9222"/>
                  <a:pt x="66693" y="9226"/>
                </a:cubicBezTo>
                <a:cubicBezTo>
                  <a:pt x="66504" y="9264"/>
                  <a:pt x="66504" y="9415"/>
                  <a:pt x="66466" y="9490"/>
                </a:cubicBezTo>
                <a:cubicBezTo>
                  <a:pt x="66466" y="9528"/>
                  <a:pt x="66466" y="9604"/>
                  <a:pt x="66429" y="9604"/>
                </a:cubicBezTo>
                <a:lnTo>
                  <a:pt x="66504" y="9793"/>
                </a:lnTo>
                <a:lnTo>
                  <a:pt x="66580" y="9793"/>
                </a:lnTo>
                <a:cubicBezTo>
                  <a:pt x="66657" y="9808"/>
                  <a:pt x="66752" y="9830"/>
                  <a:pt x="66843" y="9830"/>
                </a:cubicBezTo>
                <a:cubicBezTo>
                  <a:pt x="66977" y="9830"/>
                  <a:pt x="67102" y="9784"/>
                  <a:pt x="67147" y="9604"/>
                </a:cubicBezTo>
                <a:lnTo>
                  <a:pt x="67034" y="9453"/>
                </a:lnTo>
                <a:cubicBezTo>
                  <a:pt x="67034" y="9453"/>
                  <a:pt x="67034" y="9453"/>
                  <a:pt x="67034" y="9415"/>
                </a:cubicBezTo>
                <a:cubicBezTo>
                  <a:pt x="67000" y="9347"/>
                  <a:pt x="66966" y="9220"/>
                  <a:pt x="66771" y="9220"/>
                </a:cubicBezTo>
                <a:close/>
                <a:moveTo>
                  <a:pt x="82572" y="9112"/>
                </a:moveTo>
                <a:lnTo>
                  <a:pt x="82421" y="9226"/>
                </a:lnTo>
                <a:lnTo>
                  <a:pt x="82421" y="9264"/>
                </a:lnTo>
                <a:cubicBezTo>
                  <a:pt x="82421" y="9264"/>
                  <a:pt x="82421" y="9264"/>
                  <a:pt x="82421" y="9301"/>
                </a:cubicBezTo>
                <a:lnTo>
                  <a:pt x="82308" y="9377"/>
                </a:lnTo>
                <a:cubicBezTo>
                  <a:pt x="82270" y="9717"/>
                  <a:pt x="82459" y="9831"/>
                  <a:pt x="82610" y="9831"/>
                </a:cubicBezTo>
                <a:lnTo>
                  <a:pt x="82762" y="9793"/>
                </a:lnTo>
                <a:cubicBezTo>
                  <a:pt x="82799" y="9717"/>
                  <a:pt x="82837" y="9566"/>
                  <a:pt x="82837" y="9453"/>
                </a:cubicBezTo>
                <a:cubicBezTo>
                  <a:pt x="82837" y="9150"/>
                  <a:pt x="82648" y="9112"/>
                  <a:pt x="82572" y="9112"/>
                </a:cubicBezTo>
                <a:close/>
                <a:moveTo>
                  <a:pt x="51910" y="9415"/>
                </a:moveTo>
                <a:lnTo>
                  <a:pt x="51797" y="9453"/>
                </a:lnTo>
                <a:cubicBezTo>
                  <a:pt x="51759" y="9490"/>
                  <a:pt x="51721" y="9566"/>
                  <a:pt x="51721" y="9642"/>
                </a:cubicBezTo>
                <a:cubicBezTo>
                  <a:pt x="51721" y="9755"/>
                  <a:pt x="51797" y="9831"/>
                  <a:pt x="51948" y="9869"/>
                </a:cubicBezTo>
                <a:lnTo>
                  <a:pt x="52062" y="9831"/>
                </a:lnTo>
                <a:cubicBezTo>
                  <a:pt x="52137" y="9755"/>
                  <a:pt x="52137" y="9679"/>
                  <a:pt x="52137" y="9642"/>
                </a:cubicBezTo>
                <a:cubicBezTo>
                  <a:pt x="52137" y="9528"/>
                  <a:pt x="52062" y="9415"/>
                  <a:pt x="51910" y="9415"/>
                </a:cubicBezTo>
                <a:close/>
                <a:moveTo>
                  <a:pt x="20266" y="9604"/>
                </a:moveTo>
                <a:lnTo>
                  <a:pt x="20266" y="9604"/>
                </a:lnTo>
                <a:cubicBezTo>
                  <a:pt x="20228" y="9755"/>
                  <a:pt x="20266" y="9831"/>
                  <a:pt x="20341" y="9869"/>
                </a:cubicBezTo>
                <a:cubicBezTo>
                  <a:pt x="20379" y="9906"/>
                  <a:pt x="20455" y="9906"/>
                  <a:pt x="20492" y="9906"/>
                </a:cubicBezTo>
                <a:cubicBezTo>
                  <a:pt x="20644" y="9906"/>
                  <a:pt x="20757" y="9831"/>
                  <a:pt x="20757" y="9717"/>
                </a:cubicBezTo>
                <a:lnTo>
                  <a:pt x="20606" y="9717"/>
                </a:lnTo>
                <a:lnTo>
                  <a:pt x="20606" y="9642"/>
                </a:lnTo>
                <a:cubicBezTo>
                  <a:pt x="20580" y="9642"/>
                  <a:pt x="20554" y="9624"/>
                  <a:pt x="20528" y="9613"/>
                </a:cubicBezTo>
                <a:lnTo>
                  <a:pt x="20528" y="9613"/>
                </a:lnTo>
                <a:cubicBezTo>
                  <a:pt x="20530" y="9618"/>
                  <a:pt x="20530" y="9627"/>
                  <a:pt x="20530" y="9642"/>
                </a:cubicBezTo>
                <a:lnTo>
                  <a:pt x="20266" y="9604"/>
                </a:lnTo>
                <a:close/>
                <a:moveTo>
                  <a:pt x="40946" y="9566"/>
                </a:moveTo>
                <a:cubicBezTo>
                  <a:pt x="40795" y="9566"/>
                  <a:pt x="40682" y="9642"/>
                  <a:pt x="40682" y="9793"/>
                </a:cubicBezTo>
                <a:lnTo>
                  <a:pt x="40795" y="9906"/>
                </a:lnTo>
                <a:lnTo>
                  <a:pt x="40833" y="9906"/>
                </a:lnTo>
                <a:cubicBezTo>
                  <a:pt x="40860" y="9933"/>
                  <a:pt x="40905" y="9960"/>
                  <a:pt x="40983" y="9960"/>
                </a:cubicBezTo>
                <a:cubicBezTo>
                  <a:pt x="41015" y="9960"/>
                  <a:pt x="41053" y="9955"/>
                  <a:pt x="41098" y="9944"/>
                </a:cubicBezTo>
                <a:lnTo>
                  <a:pt x="41173" y="9869"/>
                </a:lnTo>
                <a:cubicBezTo>
                  <a:pt x="41211" y="9831"/>
                  <a:pt x="41211" y="9831"/>
                  <a:pt x="41211" y="9793"/>
                </a:cubicBezTo>
                <a:cubicBezTo>
                  <a:pt x="41211" y="9679"/>
                  <a:pt x="41098" y="9566"/>
                  <a:pt x="40946" y="9566"/>
                </a:cubicBezTo>
                <a:close/>
                <a:moveTo>
                  <a:pt x="12226" y="9672"/>
                </a:moveTo>
                <a:cubicBezTo>
                  <a:pt x="12032" y="9672"/>
                  <a:pt x="11943" y="9765"/>
                  <a:pt x="11910" y="9831"/>
                </a:cubicBezTo>
                <a:lnTo>
                  <a:pt x="12061" y="10020"/>
                </a:lnTo>
                <a:lnTo>
                  <a:pt x="12137" y="10020"/>
                </a:lnTo>
                <a:cubicBezTo>
                  <a:pt x="12212" y="10020"/>
                  <a:pt x="12326" y="10020"/>
                  <a:pt x="12402" y="9982"/>
                </a:cubicBezTo>
                <a:cubicBezTo>
                  <a:pt x="12439" y="9944"/>
                  <a:pt x="12477" y="9869"/>
                  <a:pt x="12477" y="9831"/>
                </a:cubicBezTo>
                <a:cubicBezTo>
                  <a:pt x="12477" y="9793"/>
                  <a:pt x="12439" y="9793"/>
                  <a:pt x="12439" y="9755"/>
                </a:cubicBezTo>
                <a:lnTo>
                  <a:pt x="12326" y="9679"/>
                </a:lnTo>
                <a:cubicBezTo>
                  <a:pt x="12290" y="9674"/>
                  <a:pt x="12256" y="9672"/>
                  <a:pt x="12226" y="9672"/>
                </a:cubicBezTo>
                <a:close/>
                <a:moveTo>
                  <a:pt x="67374" y="9717"/>
                </a:moveTo>
                <a:cubicBezTo>
                  <a:pt x="67298" y="9717"/>
                  <a:pt x="67223" y="9717"/>
                  <a:pt x="67147" y="9793"/>
                </a:cubicBezTo>
                <a:cubicBezTo>
                  <a:pt x="67109" y="9831"/>
                  <a:pt x="67071" y="9869"/>
                  <a:pt x="67071" y="9944"/>
                </a:cubicBezTo>
                <a:lnTo>
                  <a:pt x="67223" y="9944"/>
                </a:lnTo>
                <a:cubicBezTo>
                  <a:pt x="67223" y="9982"/>
                  <a:pt x="67260" y="10020"/>
                  <a:pt x="67374" y="10058"/>
                </a:cubicBezTo>
                <a:cubicBezTo>
                  <a:pt x="67412" y="9982"/>
                  <a:pt x="67449" y="9944"/>
                  <a:pt x="67449" y="9906"/>
                </a:cubicBezTo>
                <a:lnTo>
                  <a:pt x="67563" y="9906"/>
                </a:lnTo>
                <a:cubicBezTo>
                  <a:pt x="67563" y="9755"/>
                  <a:pt x="67487" y="9717"/>
                  <a:pt x="67374" y="9717"/>
                </a:cubicBezTo>
                <a:close/>
                <a:moveTo>
                  <a:pt x="34859" y="9765"/>
                </a:moveTo>
                <a:cubicBezTo>
                  <a:pt x="34821" y="9765"/>
                  <a:pt x="34784" y="9774"/>
                  <a:pt x="34746" y="9793"/>
                </a:cubicBezTo>
                <a:cubicBezTo>
                  <a:pt x="34632" y="9831"/>
                  <a:pt x="34595" y="10058"/>
                  <a:pt x="34708" y="10133"/>
                </a:cubicBezTo>
                <a:cubicBezTo>
                  <a:pt x="34784" y="10171"/>
                  <a:pt x="34821" y="10171"/>
                  <a:pt x="34897" y="10171"/>
                </a:cubicBezTo>
                <a:lnTo>
                  <a:pt x="34935" y="10095"/>
                </a:lnTo>
                <a:lnTo>
                  <a:pt x="34897" y="10095"/>
                </a:lnTo>
                <a:lnTo>
                  <a:pt x="35048" y="9982"/>
                </a:lnTo>
                <a:lnTo>
                  <a:pt x="35048" y="9906"/>
                </a:lnTo>
                <a:lnTo>
                  <a:pt x="34973" y="9793"/>
                </a:lnTo>
                <a:cubicBezTo>
                  <a:pt x="34935" y="9774"/>
                  <a:pt x="34897" y="9765"/>
                  <a:pt x="34859" y="9765"/>
                </a:cubicBezTo>
                <a:close/>
                <a:moveTo>
                  <a:pt x="80606" y="9869"/>
                </a:moveTo>
                <a:lnTo>
                  <a:pt x="80455" y="9982"/>
                </a:lnTo>
                <a:lnTo>
                  <a:pt x="80455" y="10133"/>
                </a:lnTo>
                <a:lnTo>
                  <a:pt x="80569" y="10284"/>
                </a:lnTo>
                <a:cubicBezTo>
                  <a:pt x="80682" y="10284"/>
                  <a:pt x="80758" y="10247"/>
                  <a:pt x="80833" y="10209"/>
                </a:cubicBezTo>
                <a:cubicBezTo>
                  <a:pt x="80871" y="10171"/>
                  <a:pt x="80909" y="10133"/>
                  <a:pt x="80909" y="10020"/>
                </a:cubicBezTo>
                <a:lnTo>
                  <a:pt x="80909" y="9982"/>
                </a:lnTo>
                <a:lnTo>
                  <a:pt x="80758" y="9869"/>
                </a:lnTo>
                <a:close/>
                <a:moveTo>
                  <a:pt x="54708" y="9793"/>
                </a:moveTo>
                <a:cubicBezTo>
                  <a:pt x="54633" y="9869"/>
                  <a:pt x="54633" y="9982"/>
                  <a:pt x="54633" y="10058"/>
                </a:cubicBezTo>
                <a:cubicBezTo>
                  <a:pt x="54633" y="10058"/>
                  <a:pt x="54670" y="10095"/>
                  <a:pt x="54633" y="10095"/>
                </a:cubicBezTo>
                <a:lnTo>
                  <a:pt x="54708" y="10322"/>
                </a:lnTo>
                <a:lnTo>
                  <a:pt x="54859" y="10322"/>
                </a:lnTo>
                <a:cubicBezTo>
                  <a:pt x="54897" y="10341"/>
                  <a:pt x="54935" y="10351"/>
                  <a:pt x="54982" y="10351"/>
                </a:cubicBezTo>
                <a:cubicBezTo>
                  <a:pt x="55030" y="10351"/>
                  <a:pt x="55086" y="10341"/>
                  <a:pt x="55162" y="10322"/>
                </a:cubicBezTo>
                <a:lnTo>
                  <a:pt x="55238" y="10209"/>
                </a:lnTo>
                <a:lnTo>
                  <a:pt x="55238" y="10171"/>
                </a:lnTo>
                <a:cubicBezTo>
                  <a:pt x="55238" y="10020"/>
                  <a:pt x="55162" y="9831"/>
                  <a:pt x="54822" y="9793"/>
                </a:cubicBezTo>
                <a:close/>
                <a:moveTo>
                  <a:pt x="54027" y="10332"/>
                </a:moveTo>
                <a:lnTo>
                  <a:pt x="53990" y="10360"/>
                </a:lnTo>
                <a:cubicBezTo>
                  <a:pt x="53990" y="10360"/>
                  <a:pt x="54021" y="10360"/>
                  <a:pt x="54027" y="10332"/>
                </a:cubicBezTo>
                <a:close/>
                <a:moveTo>
                  <a:pt x="85408" y="9831"/>
                </a:moveTo>
                <a:cubicBezTo>
                  <a:pt x="85295" y="9906"/>
                  <a:pt x="85143" y="10058"/>
                  <a:pt x="85143" y="10209"/>
                </a:cubicBezTo>
                <a:cubicBezTo>
                  <a:pt x="85143" y="10284"/>
                  <a:pt x="85181" y="10360"/>
                  <a:pt x="85295" y="10398"/>
                </a:cubicBezTo>
                <a:cubicBezTo>
                  <a:pt x="85332" y="10417"/>
                  <a:pt x="85370" y="10426"/>
                  <a:pt x="85408" y="10426"/>
                </a:cubicBezTo>
                <a:cubicBezTo>
                  <a:pt x="85446" y="10426"/>
                  <a:pt x="85484" y="10417"/>
                  <a:pt x="85521" y="10398"/>
                </a:cubicBezTo>
                <a:cubicBezTo>
                  <a:pt x="85635" y="10322"/>
                  <a:pt x="85748" y="10209"/>
                  <a:pt x="85748" y="10095"/>
                </a:cubicBezTo>
                <a:cubicBezTo>
                  <a:pt x="85748" y="9982"/>
                  <a:pt x="85673" y="9869"/>
                  <a:pt x="85521" y="9831"/>
                </a:cubicBezTo>
                <a:close/>
                <a:moveTo>
                  <a:pt x="53801" y="9869"/>
                </a:moveTo>
                <a:lnTo>
                  <a:pt x="53725" y="9906"/>
                </a:lnTo>
                <a:cubicBezTo>
                  <a:pt x="53650" y="9982"/>
                  <a:pt x="53650" y="10095"/>
                  <a:pt x="53650" y="10171"/>
                </a:cubicBezTo>
                <a:cubicBezTo>
                  <a:pt x="53650" y="10322"/>
                  <a:pt x="53725" y="10436"/>
                  <a:pt x="53876" y="10436"/>
                </a:cubicBezTo>
                <a:lnTo>
                  <a:pt x="54028" y="10322"/>
                </a:lnTo>
                <a:lnTo>
                  <a:pt x="54028" y="10322"/>
                </a:lnTo>
                <a:cubicBezTo>
                  <a:pt x="54028" y="10326"/>
                  <a:pt x="54027" y="10329"/>
                  <a:pt x="54027" y="10332"/>
                </a:cubicBezTo>
                <a:lnTo>
                  <a:pt x="54027" y="10332"/>
                </a:lnTo>
                <a:lnTo>
                  <a:pt x="54141" y="10247"/>
                </a:lnTo>
                <a:cubicBezTo>
                  <a:pt x="54141" y="10247"/>
                  <a:pt x="54141" y="10209"/>
                  <a:pt x="54141" y="10171"/>
                </a:cubicBezTo>
                <a:cubicBezTo>
                  <a:pt x="54141" y="10095"/>
                  <a:pt x="54141" y="9982"/>
                  <a:pt x="54066" y="9944"/>
                </a:cubicBezTo>
                <a:cubicBezTo>
                  <a:pt x="53990" y="9869"/>
                  <a:pt x="53914" y="9869"/>
                  <a:pt x="53801" y="9869"/>
                </a:cubicBezTo>
                <a:close/>
                <a:moveTo>
                  <a:pt x="60810" y="9815"/>
                </a:moveTo>
                <a:cubicBezTo>
                  <a:pt x="60732" y="9815"/>
                  <a:pt x="60660" y="9842"/>
                  <a:pt x="60606" y="9869"/>
                </a:cubicBezTo>
                <a:cubicBezTo>
                  <a:pt x="60531" y="9944"/>
                  <a:pt x="60493" y="10095"/>
                  <a:pt x="60493" y="10209"/>
                </a:cubicBezTo>
                <a:lnTo>
                  <a:pt x="60493" y="10322"/>
                </a:lnTo>
                <a:lnTo>
                  <a:pt x="60644" y="10436"/>
                </a:lnTo>
                <a:cubicBezTo>
                  <a:pt x="60947" y="10436"/>
                  <a:pt x="60984" y="10171"/>
                  <a:pt x="60984" y="10058"/>
                </a:cubicBezTo>
                <a:cubicBezTo>
                  <a:pt x="61022" y="10020"/>
                  <a:pt x="61022" y="9982"/>
                  <a:pt x="61022" y="9982"/>
                </a:cubicBezTo>
                <a:lnTo>
                  <a:pt x="60909" y="9831"/>
                </a:lnTo>
                <a:cubicBezTo>
                  <a:pt x="60875" y="9820"/>
                  <a:pt x="60842" y="9815"/>
                  <a:pt x="60810" y="9815"/>
                </a:cubicBezTo>
                <a:close/>
                <a:moveTo>
                  <a:pt x="20190" y="10284"/>
                </a:moveTo>
                <a:cubicBezTo>
                  <a:pt x="20114" y="10284"/>
                  <a:pt x="19963" y="10322"/>
                  <a:pt x="19963" y="10511"/>
                </a:cubicBezTo>
                <a:lnTo>
                  <a:pt x="20076" y="10625"/>
                </a:lnTo>
                <a:cubicBezTo>
                  <a:pt x="20190" y="10625"/>
                  <a:pt x="20266" y="10625"/>
                  <a:pt x="20341" y="10587"/>
                </a:cubicBezTo>
                <a:lnTo>
                  <a:pt x="20379" y="10473"/>
                </a:lnTo>
                <a:cubicBezTo>
                  <a:pt x="20379" y="10398"/>
                  <a:pt x="20303" y="10322"/>
                  <a:pt x="20190" y="10284"/>
                </a:cubicBezTo>
                <a:close/>
                <a:moveTo>
                  <a:pt x="49529" y="10171"/>
                </a:moveTo>
                <a:lnTo>
                  <a:pt x="49340" y="10322"/>
                </a:lnTo>
                <a:lnTo>
                  <a:pt x="49340" y="10473"/>
                </a:lnTo>
                <a:lnTo>
                  <a:pt x="49566" y="10587"/>
                </a:lnTo>
                <a:cubicBezTo>
                  <a:pt x="49593" y="10614"/>
                  <a:pt x="49639" y="10640"/>
                  <a:pt x="49717" y="10640"/>
                </a:cubicBezTo>
                <a:cubicBezTo>
                  <a:pt x="49749" y="10640"/>
                  <a:pt x="49787" y="10636"/>
                  <a:pt x="49831" y="10625"/>
                </a:cubicBezTo>
                <a:lnTo>
                  <a:pt x="49944" y="10511"/>
                </a:lnTo>
                <a:lnTo>
                  <a:pt x="49944" y="10322"/>
                </a:lnTo>
                <a:lnTo>
                  <a:pt x="49755" y="10171"/>
                </a:lnTo>
                <a:lnTo>
                  <a:pt x="49680" y="10209"/>
                </a:lnTo>
                <a:lnTo>
                  <a:pt x="49604" y="10209"/>
                </a:lnTo>
                <a:lnTo>
                  <a:pt x="49529" y="10171"/>
                </a:lnTo>
                <a:close/>
                <a:moveTo>
                  <a:pt x="28129" y="10549"/>
                </a:moveTo>
                <a:cubicBezTo>
                  <a:pt x="28063" y="10549"/>
                  <a:pt x="27997" y="10587"/>
                  <a:pt x="28054" y="10662"/>
                </a:cubicBezTo>
                <a:lnTo>
                  <a:pt x="28205" y="10662"/>
                </a:lnTo>
                <a:cubicBezTo>
                  <a:pt x="28262" y="10587"/>
                  <a:pt x="28196" y="10549"/>
                  <a:pt x="28129" y="10549"/>
                </a:cubicBezTo>
                <a:close/>
                <a:moveTo>
                  <a:pt x="30927" y="10284"/>
                </a:moveTo>
                <a:lnTo>
                  <a:pt x="30814" y="10398"/>
                </a:lnTo>
                <a:lnTo>
                  <a:pt x="30776" y="10398"/>
                </a:lnTo>
                <a:cubicBezTo>
                  <a:pt x="30738" y="10473"/>
                  <a:pt x="30700" y="10511"/>
                  <a:pt x="30738" y="10625"/>
                </a:cubicBezTo>
                <a:lnTo>
                  <a:pt x="30852" y="10738"/>
                </a:lnTo>
                <a:cubicBezTo>
                  <a:pt x="30927" y="10738"/>
                  <a:pt x="31041" y="10700"/>
                  <a:pt x="31078" y="10662"/>
                </a:cubicBezTo>
                <a:cubicBezTo>
                  <a:pt x="31154" y="10625"/>
                  <a:pt x="31192" y="10549"/>
                  <a:pt x="31192" y="10511"/>
                </a:cubicBezTo>
                <a:cubicBezTo>
                  <a:pt x="31192" y="10398"/>
                  <a:pt x="31078" y="10284"/>
                  <a:pt x="30927" y="10284"/>
                </a:cubicBezTo>
                <a:close/>
                <a:moveTo>
                  <a:pt x="10707" y="10226"/>
                </a:moveTo>
                <a:cubicBezTo>
                  <a:pt x="10671" y="10226"/>
                  <a:pt x="10631" y="10232"/>
                  <a:pt x="10587" y="10247"/>
                </a:cubicBezTo>
                <a:lnTo>
                  <a:pt x="10473" y="10322"/>
                </a:lnTo>
                <a:lnTo>
                  <a:pt x="10473" y="10473"/>
                </a:lnTo>
                <a:cubicBezTo>
                  <a:pt x="10436" y="10625"/>
                  <a:pt x="10436" y="10776"/>
                  <a:pt x="10436" y="10927"/>
                </a:cubicBezTo>
                <a:lnTo>
                  <a:pt x="10587" y="11041"/>
                </a:lnTo>
                <a:cubicBezTo>
                  <a:pt x="10851" y="10965"/>
                  <a:pt x="11154" y="10852"/>
                  <a:pt x="11192" y="10511"/>
                </a:cubicBezTo>
                <a:lnTo>
                  <a:pt x="11003" y="10398"/>
                </a:lnTo>
                <a:lnTo>
                  <a:pt x="10965" y="10398"/>
                </a:lnTo>
                <a:cubicBezTo>
                  <a:pt x="10965" y="10398"/>
                  <a:pt x="10965" y="10398"/>
                  <a:pt x="10965" y="10360"/>
                </a:cubicBezTo>
                <a:cubicBezTo>
                  <a:pt x="10934" y="10330"/>
                  <a:pt x="10855" y="10226"/>
                  <a:pt x="10707" y="10226"/>
                </a:cubicBezTo>
                <a:close/>
                <a:moveTo>
                  <a:pt x="18489" y="10700"/>
                </a:moveTo>
                <a:cubicBezTo>
                  <a:pt x="18375" y="10700"/>
                  <a:pt x="18073" y="10700"/>
                  <a:pt x="18073" y="10927"/>
                </a:cubicBezTo>
                <a:lnTo>
                  <a:pt x="18110" y="11003"/>
                </a:lnTo>
                <a:cubicBezTo>
                  <a:pt x="18177" y="11047"/>
                  <a:pt x="18269" y="11065"/>
                  <a:pt x="18357" y="11065"/>
                </a:cubicBezTo>
                <a:cubicBezTo>
                  <a:pt x="18419" y="11065"/>
                  <a:pt x="18479" y="11056"/>
                  <a:pt x="18526" y="11041"/>
                </a:cubicBezTo>
                <a:cubicBezTo>
                  <a:pt x="18640" y="11003"/>
                  <a:pt x="18715" y="10927"/>
                  <a:pt x="18715" y="10814"/>
                </a:cubicBezTo>
                <a:lnTo>
                  <a:pt x="18564" y="10700"/>
                </a:lnTo>
                <a:close/>
                <a:moveTo>
                  <a:pt x="54217" y="10700"/>
                </a:moveTo>
                <a:cubicBezTo>
                  <a:pt x="54103" y="10700"/>
                  <a:pt x="53990" y="10700"/>
                  <a:pt x="53914" y="10738"/>
                </a:cubicBezTo>
                <a:cubicBezTo>
                  <a:pt x="53876" y="10814"/>
                  <a:pt x="53839" y="10852"/>
                  <a:pt x="53876" y="10965"/>
                </a:cubicBezTo>
                <a:lnTo>
                  <a:pt x="53914" y="11003"/>
                </a:lnTo>
                <a:cubicBezTo>
                  <a:pt x="53970" y="11058"/>
                  <a:pt x="54086" y="11093"/>
                  <a:pt x="54189" y="11093"/>
                </a:cubicBezTo>
                <a:cubicBezTo>
                  <a:pt x="54226" y="11093"/>
                  <a:pt x="54262" y="11089"/>
                  <a:pt x="54292" y="11078"/>
                </a:cubicBezTo>
                <a:cubicBezTo>
                  <a:pt x="54406" y="11041"/>
                  <a:pt x="54444" y="10965"/>
                  <a:pt x="54444" y="10852"/>
                </a:cubicBezTo>
                <a:cubicBezTo>
                  <a:pt x="54444" y="10852"/>
                  <a:pt x="54444" y="10814"/>
                  <a:pt x="54444" y="10814"/>
                </a:cubicBezTo>
                <a:lnTo>
                  <a:pt x="54292" y="10700"/>
                </a:lnTo>
                <a:close/>
                <a:moveTo>
                  <a:pt x="57166" y="10814"/>
                </a:moveTo>
                <a:lnTo>
                  <a:pt x="57052" y="10927"/>
                </a:lnTo>
                <a:cubicBezTo>
                  <a:pt x="57052" y="10927"/>
                  <a:pt x="57015" y="11003"/>
                  <a:pt x="57015" y="11041"/>
                </a:cubicBezTo>
                <a:lnTo>
                  <a:pt x="57015" y="11116"/>
                </a:lnTo>
                <a:lnTo>
                  <a:pt x="57090" y="11192"/>
                </a:lnTo>
                <a:cubicBezTo>
                  <a:pt x="57109" y="11211"/>
                  <a:pt x="57147" y="11220"/>
                  <a:pt x="57185" y="11220"/>
                </a:cubicBezTo>
                <a:cubicBezTo>
                  <a:pt x="57222" y="11220"/>
                  <a:pt x="57260" y="11211"/>
                  <a:pt x="57279" y="11192"/>
                </a:cubicBezTo>
                <a:cubicBezTo>
                  <a:pt x="57355" y="11154"/>
                  <a:pt x="57430" y="11078"/>
                  <a:pt x="57430" y="11003"/>
                </a:cubicBezTo>
                <a:cubicBezTo>
                  <a:pt x="57430" y="10927"/>
                  <a:pt x="57393" y="10889"/>
                  <a:pt x="57355" y="10852"/>
                </a:cubicBezTo>
                <a:cubicBezTo>
                  <a:pt x="57279" y="10814"/>
                  <a:pt x="57241" y="10814"/>
                  <a:pt x="57166" y="10814"/>
                </a:cubicBezTo>
                <a:close/>
                <a:moveTo>
                  <a:pt x="69642" y="10738"/>
                </a:moveTo>
                <a:lnTo>
                  <a:pt x="69567" y="10814"/>
                </a:lnTo>
                <a:cubicBezTo>
                  <a:pt x="69491" y="10889"/>
                  <a:pt x="69453" y="11003"/>
                  <a:pt x="69491" y="11154"/>
                </a:cubicBezTo>
                <a:lnTo>
                  <a:pt x="69642" y="11230"/>
                </a:lnTo>
                <a:lnTo>
                  <a:pt x="69718" y="11230"/>
                </a:lnTo>
                <a:cubicBezTo>
                  <a:pt x="69793" y="11230"/>
                  <a:pt x="69945" y="11230"/>
                  <a:pt x="69983" y="11116"/>
                </a:cubicBezTo>
                <a:lnTo>
                  <a:pt x="69869" y="10965"/>
                </a:lnTo>
                <a:cubicBezTo>
                  <a:pt x="69907" y="10965"/>
                  <a:pt x="69945" y="11003"/>
                  <a:pt x="69945" y="11003"/>
                </a:cubicBezTo>
                <a:cubicBezTo>
                  <a:pt x="69945" y="11003"/>
                  <a:pt x="69945" y="10965"/>
                  <a:pt x="69907" y="10965"/>
                </a:cubicBezTo>
                <a:cubicBezTo>
                  <a:pt x="69907" y="10927"/>
                  <a:pt x="69907" y="10852"/>
                  <a:pt x="69831" y="10776"/>
                </a:cubicBezTo>
                <a:cubicBezTo>
                  <a:pt x="69793" y="10776"/>
                  <a:pt x="69756" y="10738"/>
                  <a:pt x="69642" y="10738"/>
                </a:cubicBezTo>
                <a:close/>
                <a:moveTo>
                  <a:pt x="82535" y="10738"/>
                </a:moveTo>
                <a:cubicBezTo>
                  <a:pt x="82421" y="10738"/>
                  <a:pt x="82346" y="10776"/>
                  <a:pt x="82308" y="10814"/>
                </a:cubicBezTo>
                <a:cubicBezTo>
                  <a:pt x="82157" y="10889"/>
                  <a:pt x="82194" y="11116"/>
                  <a:pt x="82308" y="11230"/>
                </a:cubicBezTo>
                <a:lnTo>
                  <a:pt x="82383" y="11230"/>
                </a:lnTo>
                <a:cubicBezTo>
                  <a:pt x="82406" y="11241"/>
                  <a:pt x="82428" y="11245"/>
                  <a:pt x="82449" y="11245"/>
                </a:cubicBezTo>
                <a:cubicBezTo>
                  <a:pt x="82500" y="11245"/>
                  <a:pt x="82546" y="11219"/>
                  <a:pt x="82572" y="11192"/>
                </a:cubicBezTo>
                <a:cubicBezTo>
                  <a:pt x="82648" y="11154"/>
                  <a:pt x="82686" y="11041"/>
                  <a:pt x="82686" y="10965"/>
                </a:cubicBezTo>
                <a:cubicBezTo>
                  <a:pt x="82686" y="10889"/>
                  <a:pt x="82648" y="10814"/>
                  <a:pt x="82610" y="10776"/>
                </a:cubicBezTo>
                <a:lnTo>
                  <a:pt x="82535" y="10738"/>
                </a:lnTo>
                <a:close/>
                <a:moveTo>
                  <a:pt x="73007" y="10776"/>
                </a:moveTo>
                <a:lnTo>
                  <a:pt x="72818" y="10927"/>
                </a:lnTo>
                <a:cubicBezTo>
                  <a:pt x="72818" y="10927"/>
                  <a:pt x="72818" y="10965"/>
                  <a:pt x="72818" y="11003"/>
                </a:cubicBezTo>
                <a:cubicBezTo>
                  <a:pt x="72856" y="11116"/>
                  <a:pt x="72932" y="11267"/>
                  <a:pt x="73158" y="11305"/>
                </a:cubicBezTo>
                <a:lnTo>
                  <a:pt x="73310" y="11116"/>
                </a:lnTo>
                <a:cubicBezTo>
                  <a:pt x="73272" y="11116"/>
                  <a:pt x="73272" y="11078"/>
                  <a:pt x="73234" y="11041"/>
                </a:cubicBezTo>
                <a:cubicBezTo>
                  <a:pt x="73196" y="10927"/>
                  <a:pt x="73121" y="10852"/>
                  <a:pt x="73007" y="10776"/>
                </a:cubicBezTo>
                <a:close/>
                <a:moveTo>
                  <a:pt x="91041" y="10814"/>
                </a:moveTo>
                <a:lnTo>
                  <a:pt x="90890" y="10889"/>
                </a:lnTo>
                <a:cubicBezTo>
                  <a:pt x="90890" y="10889"/>
                  <a:pt x="90852" y="10927"/>
                  <a:pt x="90852" y="10965"/>
                </a:cubicBezTo>
                <a:cubicBezTo>
                  <a:pt x="90815" y="11003"/>
                  <a:pt x="90777" y="11041"/>
                  <a:pt x="90777" y="11116"/>
                </a:cubicBezTo>
                <a:cubicBezTo>
                  <a:pt x="90777" y="11154"/>
                  <a:pt x="90777" y="11267"/>
                  <a:pt x="91004" y="11305"/>
                </a:cubicBezTo>
                <a:lnTo>
                  <a:pt x="91155" y="11230"/>
                </a:lnTo>
                <a:cubicBezTo>
                  <a:pt x="91155" y="11192"/>
                  <a:pt x="91155" y="11192"/>
                  <a:pt x="91193" y="11154"/>
                </a:cubicBezTo>
                <a:cubicBezTo>
                  <a:pt x="91230" y="11116"/>
                  <a:pt x="91268" y="11041"/>
                  <a:pt x="91268" y="11003"/>
                </a:cubicBezTo>
                <a:cubicBezTo>
                  <a:pt x="91268" y="10965"/>
                  <a:pt x="91230" y="10852"/>
                  <a:pt x="91041" y="10814"/>
                </a:cubicBezTo>
                <a:close/>
                <a:moveTo>
                  <a:pt x="68829" y="10923"/>
                </a:moveTo>
                <a:cubicBezTo>
                  <a:pt x="68811" y="10923"/>
                  <a:pt x="68793" y="10925"/>
                  <a:pt x="68773" y="10927"/>
                </a:cubicBezTo>
                <a:lnTo>
                  <a:pt x="68659" y="11041"/>
                </a:lnTo>
                <a:lnTo>
                  <a:pt x="68659" y="11230"/>
                </a:lnTo>
                <a:lnTo>
                  <a:pt x="68773" y="11343"/>
                </a:lnTo>
                <a:cubicBezTo>
                  <a:pt x="68810" y="11343"/>
                  <a:pt x="68848" y="11343"/>
                  <a:pt x="68886" y="11381"/>
                </a:cubicBezTo>
                <a:lnTo>
                  <a:pt x="69113" y="11267"/>
                </a:lnTo>
                <a:cubicBezTo>
                  <a:pt x="69078" y="11161"/>
                  <a:pt x="69075" y="10923"/>
                  <a:pt x="68829" y="10923"/>
                </a:cubicBezTo>
                <a:close/>
                <a:moveTo>
                  <a:pt x="79908" y="10911"/>
                </a:moveTo>
                <a:cubicBezTo>
                  <a:pt x="79891" y="10911"/>
                  <a:pt x="79872" y="10916"/>
                  <a:pt x="79850" y="10927"/>
                </a:cubicBezTo>
                <a:lnTo>
                  <a:pt x="79775" y="10927"/>
                </a:lnTo>
                <a:cubicBezTo>
                  <a:pt x="79548" y="11116"/>
                  <a:pt x="79623" y="11305"/>
                  <a:pt x="79888" y="11381"/>
                </a:cubicBezTo>
                <a:lnTo>
                  <a:pt x="80039" y="11230"/>
                </a:lnTo>
                <a:cubicBezTo>
                  <a:pt x="80039" y="11230"/>
                  <a:pt x="80039" y="11192"/>
                  <a:pt x="80077" y="11192"/>
                </a:cubicBezTo>
                <a:cubicBezTo>
                  <a:pt x="80077" y="11154"/>
                  <a:pt x="80077" y="11116"/>
                  <a:pt x="80077" y="11116"/>
                </a:cubicBezTo>
                <a:cubicBezTo>
                  <a:pt x="80077" y="11041"/>
                  <a:pt x="80039" y="11003"/>
                  <a:pt x="80002" y="10965"/>
                </a:cubicBezTo>
                <a:cubicBezTo>
                  <a:pt x="79975" y="10938"/>
                  <a:pt x="79948" y="10911"/>
                  <a:pt x="79908" y="10911"/>
                </a:cubicBezTo>
                <a:close/>
                <a:moveTo>
                  <a:pt x="22761" y="10965"/>
                </a:moveTo>
                <a:cubicBezTo>
                  <a:pt x="22685" y="10965"/>
                  <a:pt x="22572" y="10965"/>
                  <a:pt x="22534" y="11041"/>
                </a:cubicBezTo>
                <a:cubicBezTo>
                  <a:pt x="22458" y="11078"/>
                  <a:pt x="22421" y="11154"/>
                  <a:pt x="22421" y="11192"/>
                </a:cubicBezTo>
                <a:cubicBezTo>
                  <a:pt x="22421" y="11305"/>
                  <a:pt x="22534" y="11381"/>
                  <a:pt x="22685" y="11419"/>
                </a:cubicBezTo>
                <a:lnTo>
                  <a:pt x="22799" y="11305"/>
                </a:lnTo>
                <a:cubicBezTo>
                  <a:pt x="22799" y="11305"/>
                  <a:pt x="22836" y="11305"/>
                  <a:pt x="22836" y="11267"/>
                </a:cubicBezTo>
                <a:cubicBezTo>
                  <a:pt x="22874" y="11267"/>
                  <a:pt x="22912" y="11230"/>
                  <a:pt x="22912" y="11154"/>
                </a:cubicBezTo>
                <a:cubicBezTo>
                  <a:pt x="22912" y="11078"/>
                  <a:pt x="22874" y="11041"/>
                  <a:pt x="22836" y="11003"/>
                </a:cubicBezTo>
                <a:lnTo>
                  <a:pt x="22761" y="10965"/>
                </a:lnTo>
                <a:close/>
                <a:moveTo>
                  <a:pt x="757" y="11078"/>
                </a:moveTo>
                <a:lnTo>
                  <a:pt x="606" y="11192"/>
                </a:lnTo>
                <a:cubicBezTo>
                  <a:pt x="606" y="11192"/>
                  <a:pt x="606" y="11230"/>
                  <a:pt x="606" y="11230"/>
                </a:cubicBezTo>
                <a:cubicBezTo>
                  <a:pt x="568" y="11267"/>
                  <a:pt x="568" y="11305"/>
                  <a:pt x="568" y="11343"/>
                </a:cubicBezTo>
                <a:cubicBezTo>
                  <a:pt x="568" y="11456"/>
                  <a:pt x="719" y="11494"/>
                  <a:pt x="757" y="11494"/>
                </a:cubicBezTo>
                <a:lnTo>
                  <a:pt x="946" y="11419"/>
                </a:lnTo>
                <a:cubicBezTo>
                  <a:pt x="984" y="11381"/>
                  <a:pt x="1059" y="11343"/>
                  <a:pt x="1059" y="11230"/>
                </a:cubicBezTo>
                <a:cubicBezTo>
                  <a:pt x="1059" y="11192"/>
                  <a:pt x="1059" y="11192"/>
                  <a:pt x="1059" y="11154"/>
                </a:cubicBezTo>
                <a:lnTo>
                  <a:pt x="908" y="11078"/>
                </a:lnTo>
                <a:close/>
                <a:moveTo>
                  <a:pt x="43101" y="11154"/>
                </a:moveTo>
                <a:lnTo>
                  <a:pt x="42988" y="11267"/>
                </a:lnTo>
                <a:lnTo>
                  <a:pt x="42988" y="11305"/>
                </a:lnTo>
                <a:cubicBezTo>
                  <a:pt x="42988" y="11419"/>
                  <a:pt x="42988" y="11494"/>
                  <a:pt x="43064" y="11570"/>
                </a:cubicBezTo>
                <a:lnTo>
                  <a:pt x="43139" y="11608"/>
                </a:lnTo>
                <a:cubicBezTo>
                  <a:pt x="43164" y="11620"/>
                  <a:pt x="43190" y="11624"/>
                  <a:pt x="43213" y="11624"/>
                </a:cubicBezTo>
                <a:cubicBezTo>
                  <a:pt x="43261" y="11624"/>
                  <a:pt x="43303" y="11608"/>
                  <a:pt x="43328" y="11608"/>
                </a:cubicBezTo>
                <a:cubicBezTo>
                  <a:pt x="43442" y="11532"/>
                  <a:pt x="43442" y="11456"/>
                  <a:pt x="43442" y="11419"/>
                </a:cubicBezTo>
                <a:cubicBezTo>
                  <a:pt x="43442" y="11381"/>
                  <a:pt x="43442" y="11381"/>
                  <a:pt x="43442" y="11343"/>
                </a:cubicBezTo>
                <a:cubicBezTo>
                  <a:pt x="43442" y="11343"/>
                  <a:pt x="43442" y="11343"/>
                  <a:pt x="43404" y="11305"/>
                </a:cubicBezTo>
                <a:lnTo>
                  <a:pt x="43290" y="11154"/>
                </a:lnTo>
                <a:close/>
                <a:moveTo>
                  <a:pt x="67525" y="11116"/>
                </a:moveTo>
                <a:lnTo>
                  <a:pt x="67374" y="11230"/>
                </a:lnTo>
                <a:lnTo>
                  <a:pt x="67374" y="11267"/>
                </a:lnTo>
                <a:cubicBezTo>
                  <a:pt x="67374" y="11381"/>
                  <a:pt x="67374" y="11532"/>
                  <a:pt x="67487" y="11608"/>
                </a:cubicBezTo>
                <a:cubicBezTo>
                  <a:pt x="67541" y="11634"/>
                  <a:pt x="67613" y="11661"/>
                  <a:pt x="67691" y="11661"/>
                </a:cubicBezTo>
                <a:cubicBezTo>
                  <a:pt x="67723" y="11661"/>
                  <a:pt x="67756" y="11657"/>
                  <a:pt x="67790" y="11645"/>
                </a:cubicBezTo>
                <a:lnTo>
                  <a:pt x="67903" y="11532"/>
                </a:lnTo>
                <a:cubicBezTo>
                  <a:pt x="67865" y="11419"/>
                  <a:pt x="67865" y="11116"/>
                  <a:pt x="67525" y="11116"/>
                </a:cubicBezTo>
                <a:close/>
                <a:moveTo>
                  <a:pt x="19698" y="11267"/>
                </a:moveTo>
                <a:cubicBezTo>
                  <a:pt x="19547" y="11267"/>
                  <a:pt x="19434" y="11267"/>
                  <a:pt x="19396" y="11343"/>
                </a:cubicBezTo>
                <a:cubicBezTo>
                  <a:pt x="19320" y="11381"/>
                  <a:pt x="19245" y="11456"/>
                  <a:pt x="19283" y="11608"/>
                </a:cubicBezTo>
                <a:lnTo>
                  <a:pt x="19396" y="11721"/>
                </a:lnTo>
                <a:cubicBezTo>
                  <a:pt x="19547" y="11721"/>
                  <a:pt x="19623" y="11721"/>
                  <a:pt x="19698" y="11645"/>
                </a:cubicBezTo>
                <a:cubicBezTo>
                  <a:pt x="19736" y="11608"/>
                  <a:pt x="19812" y="11570"/>
                  <a:pt x="19812" y="11456"/>
                </a:cubicBezTo>
                <a:cubicBezTo>
                  <a:pt x="19812" y="11419"/>
                  <a:pt x="19812" y="11381"/>
                  <a:pt x="19812" y="11381"/>
                </a:cubicBezTo>
                <a:lnTo>
                  <a:pt x="19698" y="11267"/>
                </a:lnTo>
                <a:close/>
                <a:moveTo>
                  <a:pt x="33536" y="11381"/>
                </a:moveTo>
                <a:lnTo>
                  <a:pt x="33385" y="11494"/>
                </a:lnTo>
                <a:lnTo>
                  <a:pt x="33385" y="11608"/>
                </a:lnTo>
                <a:lnTo>
                  <a:pt x="33536" y="11721"/>
                </a:lnTo>
                <a:cubicBezTo>
                  <a:pt x="33536" y="11721"/>
                  <a:pt x="33584" y="11770"/>
                  <a:pt x="33662" y="11770"/>
                </a:cubicBezTo>
                <a:cubicBezTo>
                  <a:pt x="33681" y="11770"/>
                  <a:pt x="33702" y="11766"/>
                  <a:pt x="33725" y="11759"/>
                </a:cubicBezTo>
                <a:lnTo>
                  <a:pt x="33838" y="11645"/>
                </a:lnTo>
                <a:lnTo>
                  <a:pt x="33838" y="11494"/>
                </a:lnTo>
                <a:lnTo>
                  <a:pt x="33687" y="11381"/>
                </a:lnTo>
                <a:close/>
                <a:moveTo>
                  <a:pt x="6428" y="11419"/>
                </a:moveTo>
                <a:cubicBezTo>
                  <a:pt x="6314" y="11494"/>
                  <a:pt x="6277" y="11721"/>
                  <a:pt x="6390" y="11797"/>
                </a:cubicBezTo>
                <a:cubicBezTo>
                  <a:pt x="6415" y="11797"/>
                  <a:pt x="6457" y="11814"/>
                  <a:pt x="6494" y="11814"/>
                </a:cubicBezTo>
                <a:cubicBezTo>
                  <a:pt x="6512" y="11814"/>
                  <a:pt x="6529" y="11809"/>
                  <a:pt x="6541" y="11797"/>
                </a:cubicBezTo>
                <a:lnTo>
                  <a:pt x="6617" y="11759"/>
                </a:lnTo>
                <a:lnTo>
                  <a:pt x="6579" y="11759"/>
                </a:lnTo>
                <a:lnTo>
                  <a:pt x="6730" y="11645"/>
                </a:lnTo>
                <a:lnTo>
                  <a:pt x="6730" y="11532"/>
                </a:lnTo>
                <a:lnTo>
                  <a:pt x="6655" y="11456"/>
                </a:lnTo>
                <a:cubicBezTo>
                  <a:pt x="6579" y="11419"/>
                  <a:pt x="6504" y="11419"/>
                  <a:pt x="6428" y="11419"/>
                </a:cubicBezTo>
                <a:close/>
                <a:moveTo>
                  <a:pt x="90825" y="11479"/>
                </a:moveTo>
                <a:cubicBezTo>
                  <a:pt x="90773" y="11479"/>
                  <a:pt x="90728" y="11505"/>
                  <a:pt x="90701" y="11532"/>
                </a:cubicBezTo>
                <a:cubicBezTo>
                  <a:pt x="90625" y="11570"/>
                  <a:pt x="90625" y="11645"/>
                  <a:pt x="90625" y="11759"/>
                </a:cubicBezTo>
                <a:lnTo>
                  <a:pt x="90777" y="11872"/>
                </a:lnTo>
                <a:lnTo>
                  <a:pt x="90890" y="11872"/>
                </a:lnTo>
                <a:lnTo>
                  <a:pt x="91041" y="11759"/>
                </a:lnTo>
                <a:lnTo>
                  <a:pt x="91041" y="11608"/>
                </a:lnTo>
                <a:lnTo>
                  <a:pt x="90890" y="11494"/>
                </a:lnTo>
                <a:cubicBezTo>
                  <a:pt x="90868" y="11483"/>
                  <a:pt x="90846" y="11479"/>
                  <a:pt x="90825" y="11479"/>
                </a:cubicBezTo>
                <a:close/>
                <a:moveTo>
                  <a:pt x="73196" y="11494"/>
                </a:moveTo>
                <a:lnTo>
                  <a:pt x="73083" y="11532"/>
                </a:lnTo>
                <a:cubicBezTo>
                  <a:pt x="73007" y="11570"/>
                  <a:pt x="72969" y="11645"/>
                  <a:pt x="72969" y="11683"/>
                </a:cubicBezTo>
                <a:cubicBezTo>
                  <a:pt x="72969" y="11835"/>
                  <a:pt x="73083" y="11910"/>
                  <a:pt x="73234" y="11910"/>
                </a:cubicBezTo>
                <a:lnTo>
                  <a:pt x="73385" y="11797"/>
                </a:lnTo>
                <a:cubicBezTo>
                  <a:pt x="73385" y="11797"/>
                  <a:pt x="73385" y="11759"/>
                  <a:pt x="73385" y="11759"/>
                </a:cubicBezTo>
                <a:cubicBezTo>
                  <a:pt x="73385" y="11721"/>
                  <a:pt x="73423" y="11683"/>
                  <a:pt x="73423" y="11645"/>
                </a:cubicBezTo>
                <a:cubicBezTo>
                  <a:pt x="73423" y="11532"/>
                  <a:pt x="73272" y="11494"/>
                  <a:pt x="73196" y="11494"/>
                </a:cubicBezTo>
                <a:close/>
                <a:moveTo>
                  <a:pt x="60186" y="11466"/>
                </a:moveTo>
                <a:cubicBezTo>
                  <a:pt x="60153" y="11466"/>
                  <a:pt x="60115" y="11475"/>
                  <a:pt x="60077" y="11494"/>
                </a:cubicBezTo>
                <a:cubicBezTo>
                  <a:pt x="60039" y="11494"/>
                  <a:pt x="59888" y="11532"/>
                  <a:pt x="59888" y="11683"/>
                </a:cubicBezTo>
                <a:lnTo>
                  <a:pt x="59888" y="11797"/>
                </a:lnTo>
                <a:lnTo>
                  <a:pt x="59964" y="11910"/>
                </a:lnTo>
                <a:cubicBezTo>
                  <a:pt x="60020" y="11929"/>
                  <a:pt x="60077" y="11939"/>
                  <a:pt x="60124" y="11939"/>
                </a:cubicBezTo>
                <a:cubicBezTo>
                  <a:pt x="60171" y="11939"/>
                  <a:pt x="60209" y="11929"/>
                  <a:pt x="60228" y="11910"/>
                </a:cubicBezTo>
                <a:cubicBezTo>
                  <a:pt x="60304" y="11872"/>
                  <a:pt x="60379" y="11797"/>
                  <a:pt x="60379" y="11683"/>
                </a:cubicBezTo>
                <a:cubicBezTo>
                  <a:pt x="60379" y="11608"/>
                  <a:pt x="60342" y="11532"/>
                  <a:pt x="60266" y="11494"/>
                </a:cubicBezTo>
                <a:cubicBezTo>
                  <a:pt x="60247" y="11475"/>
                  <a:pt x="60219" y="11466"/>
                  <a:pt x="60186" y="11466"/>
                </a:cubicBezTo>
                <a:close/>
                <a:moveTo>
                  <a:pt x="87790" y="11570"/>
                </a:moveTo>
                <a:cubicBezTo>
                  <a:pt x="87677" y="11645"/>
                  <a:pt x="87639" y="11872"/>
                  <a:pt x="87752" y="11948"/>
                </a:cubicBezTo>
                <a:cubicBezTo>
                  <a:pt x="87790" y="11986"/>
                  <a:pt x="87866" y="11986"/>
                  <a:pt x="87903" y="11986"/>
                </a:cubicBezTo>
                <a:lnTo>
                  <a:pt x="87979" y="11910"/>
                </a:lnTo>
                <a:lnTo>
                  <a:pt x="87903" y="11910"/>
                </a:lnTo>
                <a:lnTo>
                  <a:pt x="88092" y="11797"/>
                </a:lnTo>
                <a:lnTo>
                  <a:pt x="88092" y="11683"/>
                </a:lnTo>
                <a:lnTo>
                  <a:pt x="88017" y="11608"/>
                </a:lnTo>
                <a:cubicBezTo>
                  <a:pt x="87941" y="11570"/>
                  <a:pt x="87866" y="11570"/>
                  <a:pt x="87790" y="11570"/>
                </a:cubicBezTo>
                <a:close/>
                <a:moveTo>
                  <a:pt x="89799" y="10917"/>
                </a:moveTo>
                <a:cubicBezTo>
                  <a:pt x="89785" y="10917"/>
                  <a:pt x="89770" y="10920"/>
                  <a:pt x="89756" y="10927"/>
                </a:cubicBezTo>
                <a:cubicBezTo>
                  <a:pt x="89642" y="10927"/>
                  <a:pt x="89605" y="11041"/>
                  <a:pt x="89605" y="11041"/>
                </a:cubicBezTo>
                <a:lnTo>
                  <a:pt x="89642" y="11078"/>
                </a:lnTo>
                <a:cubicBezTo>
                  <a:pt x="89605" y="11116"/>
                  <a:pt x="89605" y="11154"/>
                  <a:pt x="89567" y="11192"/>
                </a:cubicBezTo>
                <a:cubicBezTo>
                  <a:pt x="89567" y="11116"/>
                  <a:pt x="89529" y="11078"/>
                  <a:pt x="89453" y="11041"/>
                </a:cubicBezTo>
                <a:lnTo>
                  <a:pt x="89340" y="11003"/>
                </a:lnTo>
                <a:cubicBezTo>
                  <a:pt x="89038" y="11078"/>
                  <a:pt x="88849" y="11154"/>
                  <a:pt x="88773" y="11419"/>
                </a:cubicBezTo>
                <a:cubicBezTo>
                  <a:pt x="88735" y="11532"/>
                  <a:pt x="88811" y="11608"/>
                  <a:pt x="88849" y="11645"/>
                </a:cubicBezTo>
                <a:lnTo>
                  <a:pt x="88886" y="11645"/>
                </a:lnTo>
                <a:cubicBezTo>
                  <a:pt x="88886" y="11645"/>
                  <a:pt x="88886" y="11683"/>
                  <a:pt x="88886" y="11683"/>
                </a:cubicBezTo>
                <a:cubicBezTo>
                  <a:pt x="88811" y="11797"/>
                  <a:pt x="88811" y="11948"/>
                  <a:pt x="89038" y="11986"/>
                </a:cubicBezTo>
                <a:cubicBezTo>
                  <a:pt x="89378" y="11948"/>
                  <a:pt x="89416" y="11797"/>
                  <a:pt x="89453" y="11683"/>
                </a:cubicBezTo>
                <a:cubicBezTo>
                  <a:pt x="89453" y="11608"/>
                  <a:pt x="89491" y="11570"/>
                  <a:pt x="89567" y="11532"/>
                </a:cubicBezTo>
                <a:lnTo>
                  <a:pt x="89642" y="11381"/>
                </a:lnTo>
                <a:cubicBezTo>
                  <a:pt x="89605" y="11381"/>
                  <a:pt x="89605" y="11343"/>
                  <a:pt x="89605" y="11343"/>
                </a:cubicBezTo>
                <a:lnTo>
                  <a:pt x="89605" y="11343"/>
                </a:lnTo>
                <a:cubicBezTo>
                  <a:pt x="89642" y="11381"/>
                  <a:pt x="89718" y="11381"/>
                  <a:pt x="89794" y="11419"/>
                </a:cubicBezTo>
                <a:lnTo>
                  <a:pt x="89983" y="11305"/>
                </a:lnTo>
                <a:cubicBezTo>
                  <a:pt x="89983" y="11267"/>
                  <a:pt x="90058" y="11230"/>
                  <a:pt x="90058" y="11154"/>
                </a:cubicBezTo>
                <a:lnTo>
                  <a:pt x="89907" y="11041"/>
                </a:lnTo>
                <a:cubicBezTo>
                  <a:pt x="89907" y="11041"/>
                  <a:pt x="89907" y="11041"/>
                  <a:pt x="89869" y="11003"/>
                </a:cubicBezTo>
                <a:cubicBezTo>
                  <a:pt x="89907" y="11003"/>
                  <a:pt x="89945" y="11041"/>
                  <a:pt x="89983" y="11041"/>
                </a:cubicBezTo>
                <a:cubicBezTo>
                  <a:pt x="89945" y="11041"/>
                  <a:pt x="89945" y="11003"/>
                  <a:pt x="89945" y="11003"/>
                </a:cubicBezTo>
                <a:cubicBezTo>
                  <a:pt x="89914" y="10972"/>
                  <a:pt x="89859" y="10917"/>
                  <a:pt x="89799" y="10917"/>
                </a:cubicBezTo>
                <a:close/>
                <a:moveTo>
                  <a:pt x="20350" y="11565"/>
                </a:moveTo>
                <a:cubicBezTo>
                  <a:pt x="20139" y="11565"/>
                  <a:pt x="20076" y="11728"/>
                  <a:pt x="20076" y="11797"/>
                </a:cubicBezTo>
                <a:cubicBezTo>
                  <a:pt x="20076" y="11835"/>
                  <a:pt x="20039" y="11872"/>
                  <a:pt x="20039" y="11872"/>
                </a:cubicBezTo>
                <a:lnTo>
                  <a:pt x="20114" y="12061"/>
                </a:lnTo>
                <a:cubicBezTo>
                  <a:pt x="20148" y="12072"/>
                  <a:pt x="20181" y="12077"/>
                  <a:pt x="20213" y="12077"/>
                </a:cubicBezTo>
                <a:cubicBezTo>
                  <a:pt x="20291" y="12077"/>
                  <a:pt x="20363" y="12050"/>
                  <a:pt x="20417" y="12024"/>
                </a:cubicBezTo>
                <a:cubicBezTo>
                  <a:pt x="20530" y="11948"/>
                  <a:pt x="20530" y="11797"/>
                  <a:pt x="20530" y="11683"/>
                </a:cubicBezTo>
                <a:lnTo>
                  <a:pt x="20417" y="11570"/>
                </a:lnTo>
                <a:cubicBezTo>
                  <a:pt x="20393" y="11567"/>
                  <a:pt x="20371" y="11565"/>
                  <a:pt x="20350" y="11565"/>
                </a:cubicBezTo>
                <a:close/>
                <a:moveTo>
                  <a:pt x="63517" y="11305"/>
                </a:moveTo>
                <a:lnTo>
                  <a:pt x="63291" y="11419"/>
                </a:lnTo>
                <a:cubicBezTo>
                  <a:pt x="63291" y="11419"/>
                  <a:pt x="63291" y="11456"/>
                  <a:pt x="63291" y="11456"/>
                </a:cubicBezTo>
                <a:cubicBezTo>
                  <a:pt x="63215" y="11456"/>
                  <a:pt x="63177" y="11532"/>
                  <a:pt x="63139" y="11570"/>
                </a:cubicBezTo>
                <a:lnTo>
                  <a:pt x="63139" y="11608"/>
                </a:lnTo>
                <a:cubicBezTo>
                  <a:pt x="63139" y="11683"/>
                  <a:pt x="63177" y="11721"/>
                  <a:pt x="63215" y="11759"/>
                </a:cubicBezTo>
                <a:cubicBezTo>
                  <a:pt x="63253" y="11835"/>
                  <a:pt x="63253" y="11872"/>
                  <a:pt x="63215" y="11986"/>
                </a:cubicBezTo>
                <a:lnTo>
                  <a:pt x="63328" y="12137"/>
                </a:lnTo>
                <a:cubicBezTo>
                  <a:pt x="63363" y="12144"/>
                  <a:pt x="63394" y="12147"/>
                  <a:pt x="63422" y="12147"/>
                </a:cubicBezTo>
                <a:cubicBezTo>
                  <a:pt x="63545" y="12147"/>
                  <a:pt x="63607" y="12085"/>
                  <a:pt x="63669" y="12024"/>
                </a:cubicBezTo>
                <a:lnTo>
                  <a:pt x="63706" y="12024"/>
                </a:lnTo>
                <a:cubicBezTo>
                  <a:pt x="63706" y="12024"/>
                  <a:pt x="63744" y="12061"/>
                  <a:pt x="63782" y="12061"/>
                </a:cubicBezTo>
                <a:cubicBezTo>
                  <a:pt x="63858" y="12061"/>
                  <a:pt x="63971" y="12024"/>
                  <a:pt x="63971" y="11910"/>
                </a:cubicBezTo>
                <a:cubicBezTo>
                  <a:pt x="64009" y="11910"/>
                  <a:pt x="64009" y="11872"/>
                  <a:pt x="64047" y="11835"/>
                </a:cubicBezTo>
                <a:lnTo>
                  <a:pt x="64047" y="11759"/>
                </a:lnTo>
                <a:cubicBezTo>
                  <a:pt x="64047" y="11683"/>
                  <a:pt x="64009" y="11608"/>
                  <a:pt x="63971" y="11532"/>
                </a:cubicBezTo>
                <a:cubicBezTo>
                  <a:pt x="63933" y="11494"/>
                  <a:pt x="63933" y="11456"/>
                  <a:pt x="63896" y="11419"/>
                </a:cubicBezTo>
                <a:lnTo>
                  <a:pt x="63782" y="11305"/>
                </a:lnTo>
                <a:cubicBezTo>
                  <a:pt x="63706" y="11324"/>
                  <a:pt x="63640" y="11334"/>
                  <a:pt x="63593" y="11334"/>
                </a:cubicBezTo>
                <a:cubicBezTo>
                  <a:pt x="63546" y="11334"/>
                  <a:pt x="63517" y="11324"/>
                  <a:pt x="63517" y="11305"/>
                </a:cubicBezTo>
                <a:close/>
                <a:moveTo>
                  <a:pt x="41816" y="11797"/>
                </a:moveTo>
                <a:cubicBezTo>
                  <a:pt x="41740" y="11835"/>
                  <a:pt x="41665" y="11872"/>
                  <a:pt x="41665" y="11986"/>
                </a:cubicBezTo>
                <a:lnTo>
                  <a:pt x="41778" y="12137"/>
                </a:lnTo>
                <a:cubicBezTo>
                  <a:pt x="41816" y="12137"/>
                  <a:pt x="41854" y="12175"/>
                  <a:pt x="41967" y="12175"/>
                </a:cubicBezTo>
                <a:lnTo>
                  <a:pt x="42081" y="12061"/>
                </a:lnTo>
                <a:lnTo>
                  <a:pt x="42081" y="11948"/>
                </a:lnTo>
                <a:lnTo>
                  <a:pt x="42043" y="11872"/>
                </a:lnTo>
                <a:cubicBezTo>
                  <a:pt x="42005" y="11835"/>
                  <a:pt x="41929" y="11797"/>
                  <a:pt x="41816" y="11797"/>
                </a:cubicBezTo>
                <a:close/>
                <a:moveTo>
                  <a:pt x="42988" y="11645"/>
                </a:moveTo>
                <a:cubicBezTo>
                  <a:pt x="42912" y="11645"/>
                  <a:pt x="42799" y="11645"/>
                  <a:pt x="42723" y="11835"/>
                </a:cubicBezTo>
                <a:lnTo>
                  <a:pt x="42837" y="11986"/>
                </a:lnTo>
                <a:cubicBezTo>
                  <a:pt x="42837" y="11986"/>
                  <a:pt x="42799" y="11948"/>
                  <a:pt x="42799" y="11948"/>
                </a:cubicBezTo>
                <a:cubicBezTo>
                  <a:pt x="42799" y="11948"/>
                  <a:pt x="42799" y="11948"/>
                  <a:pt x="42799" y="11986"/>
                </a:cubicBezTo>
                <a:cubicBezTo>
                  <a:pt x="42799" y="12024"/>
                  <a:pt x="42837" y="12099"/>
                  <a:pt x="42912" y="12137"/>
                </a:cubicBezTo>
                <a:cubicBezTo>
                  <a:pt x="42912" y="12175"/>
                  <a:pt x="42988" y="12175"/>
                  <a:pt x="43064" y="12175"/>
                </a:cubicBezTo>
                <a:lnTo>
                  <a:pt x="43177" y="12099"/>
                </a:lnTo>
                <a:cubicBezTo>
                  <a:pt x="43177" y="12061"/>
                  <a:pt x="43215" y="12024"/>
                  <a:pt x="43215" y="11986"/>
                </a:cubicBezTo>
                <a:cubicBezTo>
                  <a:pt x="43215" y="11835"/>
                  <a:pt x="43139" y="11683"/>
                  <a:pt x="42988" y="11645"/>
                </a:cubicBezTo>
                <a:close/>
                <a:moveTo>
                  <a:pt x="43744" y="11797"/>
                </a:moveTo>
                <a:cubicBezTo>
                  <a:pt x="43631" y="11797"/>
                  <a:pt x="43517" y="11835"/>
                  <a:pt x="43517" y="11948"/>
                </a:cubicBezTo>
                <a:lnTo>
                  <a:pt x="43631" y="12061"/>
                </a:lnTo>
                <a:lnTo>
                  <a:pt x="43593" y="12061"/>
                </a:lnTo>
                <a:cubicBezTo>
                  <a:pt x="43650" y="12146"/>
                  <a:pt x="43706" y="12189"/>
                  <a:pt x="43779" y="12189"/>
                </a:cubicBezTo>
                <a:cubicBezTo>
                  <a:pt x="43803" y="12189"/>
                  <a:pt x="43829" y="12184"/>
                  <a:pt x="43857" y="12175"/>
                </a:cubicBezTo>
                <a:lnTo>
                  <a:pt x="43971" y="12099"/>
                </a:lnTo>
                <a:cubicBezTo>
                  <a:pt x="43971" y="12099"/>
                  <a:pt x="43971" y="12061"/>
                  <a:pt x="43971" y="12024"/>
                </a:cubicBezTo>
                <a:cubicBezTo>
                  <a:pt x="43971" y="11910"/>
                  <a:pt x="43857" y="11797"/>
                  <a:pt x="43744" y="11797"/>
                </a:cubicBezTo>
                <a:close/>
                <a:moveTo>
                  <a:pt x="91117" y="11910"/>
                </a:moveTo>
                <a:lnTo>
                  <a:pt x="90928" y="11986"/>
                </a:lnTo>
                <a:cubicBezTo>
                  <a:pt x="90928" y="11986"/>
                  <a:pt x="90928" y="11986"/>
                  <a:pt x="90928" y="12024"/>
                </a:cubicBezTo>
                <a:cubicBezTo>
                  <a:pt x="90928" y="12024"/>
                  <a:pt x="90890" y="12061"/>
                  <a:pt x="90890" y="12099"/>
                </a:cubicBezTo>
                <a:cubicBezTo>
                  <a:pt x="90890" y="12175"/>
                  <a:pt x="90928" y="12213"/>
                  <a:pt x="90966" y="12250"/>
                </a:cubicBezTo>
                <a:lnTo>
                  <a:pt x="91117" y="12288"/>
                </a:lnTo>
                <a:cubicBezTo>
                  <a:pt x="91306" y="12250"/>
                  <a:pt x="91344" y="12175"/>
                  <a:pt x="91344" y="12099"/>
                </a:cubicBezTo>
                <a:lnTo>
                  <a:pt x="91193" y="11986"/>
                </a:lnTo>
                <a:cubicBezTo>
                  <a:pt x="91230" y="11986"/>
                  <a:pt x="91230" y="12024"/>
                  <a:pt x="91268" y="12024"/>
                </a:cubicBezTo>
                <a:cubicBezTo>
                  <a:pt x="91230" y="11986"/>
                  <a:pt x="91193" y="11910"/>
                  <a:pt x="91117" y="11910"/>
                </a:cubicBezTo>
                <a:close/>
                <a:moveTo>
                  <a:pt x="48583" y="11797"/>
                </a:moveTo>
                <a:cubicBezTo>
                  <a:pt x="48432" y="11797"/>
                  <a:pt x="48319" y="11835"/>
                  <a:pt x="48281" y="11986"/>
                </a:cubicBezTo>
                <a:lnTo>
                  <a:pt x="48432" y="12137"/>
                </a:lnTo>
                <a:cubicBezTo>
                  <a:pt x="48394" y="12137"/>
                  <a:pt x="48357" y="12099"/>
                  <a:pt x="48357" y="12061"/>
                </a:cubicBezTo>
                <a:cubicBezTo>
                  <a:pt x="48357" y="12099"/>
                  <a:pt x="48319" y="12137"/>
                  <a:pt x="48319" y="12137"/>
                </a:cubicBezTo>
                <a:cubicBezTo>
                  <a:pt x="48319" y="12213"/>
                  <a:pt x="48319" y="12250"/>
                  <a:pt x="48357" y="12326"/>
                </a:cubicBezTo>
                <a:lnTo>
                  <a:pt x="48432" y="12364"/>
                </a:lnTo>
                <a:cubicBezTo>
                  <a:pt x="48465" y="12375"/>
                  <a:pt x="48495" y="12379"/>
                  <a:pt x="48523" y="12379"/>
                </a:cubicBezTo>
                <a:cubicBezTo>
                  <a:pt x="48590" y="12379"/>
                  <a:pt x="48643" y="12353"/>
                  <a:pt x="48697" y="12326"/>
                </a:cubicBezTo>
                <a:cubicBezTo>
                  <a:pt x="48735" y="12288"/>
                  <a:pt x="48810" y="12213"/>
                  <a:pt x="48810" y="12099"/>
                </a:cubicBezTo>
                <a:cubicBezTo>
                  <a:pt x="48810" y="12024"/>
                  <a:pt x="48772" y="11910"/>
                  <a:pt x="48697" y="11835"/>
                </a:cubicBezTo>
                <a:lnTo>
                  <a:pt x="48583" y="11797"/>
                </a:lnTo>
                <a:close/>
                <a:moveTo>
                  <a:pt x="89098" y="12084"/>
                </a:moveTo>
                <a:cubicBezTo>
                  <a:pt x="89031" y="12084"/>
                  <a:pt x="88978" y="12110"/>
                  <a:pt x="88924" y="12137"/>
                </a:cubicBezTo>
                <a:cubicBezTo>
                  <a:pt x="88811" y="12175"/>
                  <a:pt x="88811" y="12288"/>
                  <a:pt x="88811" y="12326"/>
                </a:cubicBezTo>
                <a:cubicBezTo>
                  <a:pt x="88811" y="12364"/>
                  <a:pt x="88811" y="12402"/>
                  <a:pt x="88811" y="12439"/>
                </a:cubicBezTo>
                <a:lnTo>
                  <a:pt x="88962" y="12553"/>
                </a:lnTo>
                <a:cubicBezTo>
                  <a:pt x="89038" y="12553"/>
                  <a:pt x="89113" y="12515"/>
                  <a:pt x="89189" y="12477"/>
                </a:cubicBezTo>
                <a:cubicBezTo>
                  <a:pt x="89264" y="12439"/>
                  <a:pt x="89302" y="12364"/>
                  <a:pt x="89302" y="12250"/>
                </a:cubicBezTo>
                <a:cubicBezTo>
                  <a:pt x="89302" y="12250"/>
                  <a:pt x="89302" y="12213"/>
                  <a:pt x="89264" y="12213"/>
                </a:cubicBezTo>
                <a:lnTo>
                  <a:pt x="89189" y="12099"/>
                </a:lnTo>
                <a:cubicBezTo>
                  <a:pt x="89156" y="12088"/>
                  <a:pt x="89126" y="12084"/>
                  <a:pt x="89098" y="12084"/>
                </a:cubicBezTo>
                <a:close/>
                <a:moveTo>
                  <a:pt x="43253" y="12099"/>
                </a:moveTo>
                <a:cubicBezTo>
                  <a:pt x="43215" y="12099"/>
                  <a:pt x="43101" y="12137"/>
                  <a:pt x="43101" y="12326"/>
                </a:cubicBezTo>
                <a:lnTo>
                  <a:pt x="43101" y="12402"/>
                </a:lnTo>
                <a:lnTo>
                  <a:pt x="43139" y="12515"/>
                </a:lnTo>
                <a:cubicBezTo>
                  <a:pt x="43205" y="12537"/>
                  <a:pt x="43257" y="12559"/>
                  <a:pt x="43305" y="12559"/>
                </a:cubicBezTo>
                <a:cubicBezTo>
                  <a:pt x="43340" y="12559"/>
                  <a:pt x="43372" y="12547"/>
                  <a:pt x="43404" y="12515"/>
                </a:cubicBezTo>
                <a:cubicBezTo>
                  <a:pt x="43517" y="12477"/>
                  <a:pt x="43555" y="12402"/>
                  <a:pt x="43555" y="12326"/>
                </a:cubicBezTo>
                <a:cubicBezTo>
                  <a:pt x="43555" y="12250"/>
                  <a:pt x="43517" y="12175"/>
                  <a:pt x="43479" y="12137"/>
                </a:cubicBezTo>
                <a:cubicBezTo>
                  <a:pt x="43404" y="12099"/>
                  <a:pt x="43328" y="12099"/>
                  <a:pt x="43253" y="12099"/>
                </a:cubicBezTo>
                <a:close/>
                <a:moveTo>
                  <a:pt x="49590" y="12222"/>
                </a:moveTo>
                <a:cubicBezTo>
                  <a:pt x="49538" y="12222"/>
                  <a:pt x="49491" y="12232"/>
                  <a:pt x="49453" y="12250"/>
                </a:cubicBezTo>
                <a:cubicBezTo>
                  <a:pt x="49302" y="12326"/>
                  <a:pt x="49377" y="12553"/>
                  <a:pt x="49529" y="12553"/>
                </a:cubicBezTo>
                <a:cubicBezTo>
                  <a:pt x="49541" y="12565"/>
                  <a:pt x="49566" y="12574"/>
                  <a:pt x="49597" y="12574"/>
                </a:cubicBezTo>
                <a:cubicBezTo>
                  <a:pt x="49659" y="12574"/>
                  <a:pt x="49743" y="12540"/>
                  <a:pt x="49793" y="12439"/>
                </a:cubicBezTo>
                <a:lnTo>
                  <a:pt x="49755" y="12250"/>
                </a:lnTo>
                <a:cubicBezTo>
                  <a:pt x="49699" y="12232"/>
                  <a:pt x="49642" y="12222"/>
                  <a:pt x="49590" y="12222"/>
                </a:cubicBezTo>
                <a:close/>
                <a:moveTo>
                  <a:pt x="3668" y="12330"/>
                </a:moveTo>
                <a:cubicBezTo>
                  <a:pt x="3651" y="12330"/>
                  <a:pt x="3630" y="12339"/>
                  <a:pt x="3592" y="12364"/>
                </a:cubicBezTo>
                <a:cubicBezTo>
                  <a:pt x="3555" y="12402"/>
                  <a:pt x="3592" y="12402"/>
                  <a:pt x="3592" y="12402"/>
                </a:cubicBezTo>
                <a:lnTo>
                  <a:pt x="3441" y="12402"/>
                </a:lnTo>
                <a:cubicBezTo>
                  <a:pt x="3441" y="12477"/>
                  <a:pt x="3479" y="12553"/>
                  <a:pt x="3517" y="12591"/>
                </a:cubicBezTo>
                <a:cubicBezTo>
                  <a:pt x="3555" y="12628"/>
                  <a:pt x="3630" y="12628"/>
                  <a:pt x="3706" y="12628"/>
                </a:cubicBezTo>
                <a:cubicBezTo>
                  <a:pt x="3857" y="12628"/>
                  <a:pt x="3970" y="12553"/>
                  <a:pt x="3970" y="12402"/>
                </a:cubicBezTo>
                <a:lnTo>
                  <a:pt x="3819" y="12402"/>
                </a:lnTo>
                <a:cubicBezTo>
                  <a:pt x="3819" y="12402"/>
                  <a:pt x="3819" y="12402"/>
                  <a:pt x="3819" y="12364"/>
                </a:cubicBezTo>
                <a:cubicBezTo>
                  <a:pt x="3718" y="12364"/>
                  <a:pt x="3702" y="12330"/>
                  <a:pt x="3668" y="12330"/>
                </a:cubicBezTo>
                <a:close/>
                <a:moveTo>
                  <a:pt x="73650" y="12175"/>
                </a:moveTo>
                <a:lnTo>
                  <a:pt x="73461" y="12250"/>
                </a:lnTo>
                <a:lnTo>
                  <a:pt x="73461" y="12515"/>
                </a:lnTo>
                <a:lnTo>
                  <a:pt x="73574" y="12628"/>
                </a:lnTo>
                <a:cubicBezTo>
                  <a:pt x="73607" y="12640"/>
                  <a:pt x="73637" y="12644"/>
                  <a:pt x="73665" y="12644"/>
                </a:cubicBezTo>
                <a:cubicBezTo>
                  <a:pt x="73732" y="12644"/>
                  <a:pt x="73785" y="12617"/>
                  <a:pt x="73839" y="12591"/>
                </a:cubicBezTo>
                <a:cubicBezTo>
                  <a:pt x="73877" y="12553"/>
                  <a:pt x="73877" y="12515"/>
                  <a:pt x="73877" y="12439"/>
                </a:cubicBezTo>
                <a:cubicBezTo>
                  <a:pt x="73877" y="12326"/>
                  <a:pt x="73763" y="12213"/>
                  <a:pt x="73650" y="12175"/>
                </a:cubicBezTo>
                <a:close/>
                <a:moveTo>
                  <a:pt x="90247" y="12364"/>
                </a:moveTo>
                <a:lnTo>
                  <a:pt x="90096" y="12477"/>
                </a:lnTo>
                <a:lnTo>
                  <a:pt x="90096" y="12591"/>
                </a:lnTo>
                <a:lnTo>
                  <a:pt x="90210" y="12704"/>
                </a:lnTo>
                <a:cubicBezTo>
                  <a:pt x="90240" y="12704"/>
                  <a:pt x="90294" y="12753"/>
                  <a:pt x="90373" y="12753"/>
                </a:cubicBezTo>
                <a:cubicBezTo>
                  <a:pt x="90393" y="12753"/>
                  <a:pt x="90414" y="12749"/>
                  <a:pt x="90436" y="12742"/>
                </a:cubicBezTo>
                <a:lnTo>
                  <a:pt x="90550" y="12628"/>
                </a:lnTo>
                <a:lnTo>
                  <a:pt x="90550" y="12477"/>
                </a:lnTo>
                <a:lnTo>
                  <a:pt x="90399" y="12364"/>
                </a:lnTo>
                <a:close/>
                <a:moveTo>
                  <a:pt x="4651" y="12477"/>
                </a:moveTo>
                <a:cubicBezTo>
                  <a:pt x="4462" y="12477"/>
                  <a:pt x="4349" y="12515"/>
                  <a:pt x="4311" y="12628"/>
                </a:cubicBezTo>
                <a:lnTo>
                  <a:pt x="4311" y="12780"/>
                </a:lnTo>
                <a:cubicBezTo>
                  <a:pt x="4355" y="12824"/>
                  <a:pt x="4425" y="12842"/>
                  <a:pt x="4499" y="12842"/>
                </a:cubicBezTo>
                <a:cubicBezTo>
                  <a:pt x="4551" y="12842"/>
                  <a:pt x="4604" y="12833"/>
                  <a:pt x="4651" y="12818"/>
                </a:cubicBezTo>
                <a:cubicBezTo>
                  <a:pt x="4727" y="12780"/>
                  <a:pt x="4802" y="12704"/>
                  <a:pt x="4802" y="12628"/>
                </a:cubicBezTo>
                <a:cubicBezTo>
                  <a:pt x="4802" y="12591"/>
                  <a:pt x="4802" y="12591"/>
                  <a:pt x="4802" y="12553"/>
                </a:cubicBezTo>
                <a:lnTo>
                  <a:pt x="4651" y="12477"/>
                </a:lnTo>
                <a:close/>
                <a:moveTo>
                  <a:pt x="34746" y="12477"/>
                </a:moveTo>
                <a:lnTo>
                  <a:pt x="34595" y="12591"/>
                </a:lnTo>
                <a:lnTo>
                  <a:pt x="34595" y="12742"/>
                </a:lnTo>
                <a:lnTo>
                  <a:pt x="34746" y="12855"/>
                </a:lnTo>
                <a:lnTo>
                  <a:pt x="34897" y="12855"/>
                </a:lnTo>
                <a:lnTo>
                  <a:pt x="35048" y="12742"/>
                </a:lnTo>
                <a:lnTo>
                  <a:pt x="35048" y="12591"/>
                </a:lnTo>
                <a:lnTo>
                  <a:pt x="34897" y="12477"/>
                </a:lnTo>
                <a:close/>
                <a:moveTo>
                  <a:pt x="81363" y="12250"/>
                </a:moveTo>
                <a:cubicBezTo>
                  <a:pt x="81211" y="12326"/>
                  <a:pt x="81136" y="12439"/>
                  <a:pt x="81136" y="12553"/>
                </a:cubicBezTo>
                <a:cubicBezTo>
                  <a:pt x="81136" y="12704"/>
                  <a:pt x="81287" y="12818"/>
                  <a:pt x="81476" y="12855"/>
                </a:cubicBezTo>
                <a:lnTo>
                  <a:pt x="81627" y="12780"/>
                </a:lnTo>
                <a:cubicBezTo>
                  <a:pt x="81665" y="12704"/>
                  <a:pt x="81665" y="12628"/>
                  <a:pt x="81665" y="12553"/>
                </a:cubicBezTo>
                <a:cubicBezTo>
                  <a:pt x="81665" y="12402"/>
                  <a:pt x="81627" y="12326"/>
                  <a:pt x="81514" y="12250"/>
                </a:cubicBezTo>
                <a:close/>
                <a:moveTo>
                  <a:pt x="28697" y="12515"/>
                </a:moveTo>
                <a:lnTo>
                  <a:pt x="28583" y="12628"/>
                </a:lnTo>
                <a:lnTo>
                  <a:pt x="28583" y="12742"/>
                </a:lnTo>
                <a:lnTo>
                  <a:pt x="28697" y="12855"/>
                </a:lnTo>
                <a:cubicBezTo>
                  <a:pt x="28697" y="12855"/>
                  <a:pt x="28734" y="12893"/>
                  <a:pt x="28772" y="12893"/>
                </a:cubicBezTo>
                <a:lnTo>
                  <a:pt x="28961" y="12780"/>
                </a:lnTo>
                <a:cubicBezTo>
                  <a:pt x="28961" y="12742"/>
                  <a:pt x="28961" y="12742"/>
                  <a:pt x="28999" y="12704"/>
                </a:cubicBezTo>
                <a:lnTo>
                  <a:pt x="28886" y="12515"/>
                </a:lnTo>
                <a:close/>
                <a:moveTo>
                  <a:pt x="55569" y="12054"/>
                </a:moveTo>
                <a:cubicBezTo>
                  <a:pt x="55406" y="12054"/>
                  <a:pt x="55341" y="12147"/>
                  <a:pt x="55275" y="12213"/>
                </a:cubicBezTo>
                <a:cubicBezTo>
                  <a:pt x="55162" y="12213"/>
                  <a:pt x="55011" y="12213"/>
                  <a:pt x="54822" y="12402"/>
                </a:cubicBezTo>
                <a:lnTo>
                  <a:pt x="54822" y="12553"/>
                </a:lnTo>
                <a:cubicBezTo>
                  <a:pt x="54859" y="12591"/>
                  <a:pt x="54859" y="12628"/>
                  <a:pt x="54859" y="12666"/>
                </a:cubicBezTo>
                <a:cubicBezTo>
                  <a:pt x="54859" y="12704"/>
                  <a:pt x="54897" y="12780"/>
                  <a:pt x="54897" y="12855"/>
                </a:cubicBezTo>
                <a:lnTo>
                  <a:pt x="55049" y="12893"/>
                </a:lnTo>
                <a:lnTo>
                  <a:pt x="55275" y="12893"/>
                </a:lnTo>
                <a:lnTo>
                  <a:pt x="55427" y="12780"/>
                </a:lnTo>
                <a:lnTo>
                  <a:pt x="55427" y="12628"/>
                </a:lnTo>
                <a:cubicBezTo>
                  <a:pt x="55427" y="12628"/>
                  <a:pt x="55464" y="12628"/>
                  <a:pt x="55464" y="12591"/>
                </a:cubicBezTo>
                <a:lnTo>
                  <a:pt x="55729" y="12553"/>
                </a:lnTo>
                <a:cubicBezTo>
                  <a:pt x="55729" y="12553"/>
                  <a:pt x="55729" y="12515"/>
                  <a:pt x="55767" y="12477"/>
                </a:cubicBezTo>
                <a:cubicBezTo>
                  <a:pt x="55767" y="12402"/>
                  <a:pt x="55842" y="12326"/>
                  <a:pt x="55842" y="12250"/>
                </a:cubicBezTo>
                <a:cubicBezTo>
                  <a:pt x="55842" y="12175"/>
                  <a:pt x="55805" y="12137"/>
                  <a:pt x="55729" y="12099"/>
                </a:cubicBezTo>
                <a:lnTo>
                  <a:pt x="55653" y="12061"/>
                </a:lnTo>
                <a:cubicBezTo>
                  <a:pt x="55622" y="12056"/>
                  <a:pt x="55594" y="12054"/>
                  <a:pt x="55569" y="12054"/>
                </a:cubicBezTo>
                <a:close/>
                <a:moveTo>
                  <a:pt x="70928" y="12288"/>
                </a:moveTo>
                <a:lnTo>
                  <a:pt x="70814" y="12402"/>
                </a:lnTo>
                <a:cubicBezTo>
                  <a:pt x="70776" y="12553"/>
                  <a:pt x="70852" y="12666"/>
                  <a:pt x="70928" y="12704"/>
                </a:cubicBezTo>
                <a:cubicBezTo>
                  <a:pt x="70928" y="12742"/>
                  <a:pt x="70928" y="12742"/>
                  <a:pt x="70928" y="12742"/>
                </a:cubicBezTo>
                <a:lnTo>
                  <a:pt x="70928" y="12780"/>
                </a:lnTo>
                <a:lnTo>
                  <a:pt x="71041" y="12893"/>
                </a:lnTo>
                <a:cubicBezTo>
                  <a:pt x="71155" y="12893"/>
                  <a:pt x="71230" y="12893"/>
                  <a:pt x="71306" y="12855"/>
                </a:cubicBezTo>
                <a:cubicBezTo>
                  <a:pt x="71344" y="12818"/>
                  <a:pt x="71381" y="12742"/>
                  <a:pt x="71381" y="12666"/>
                </a:cubicBezTo>
                <a:lnTo>
                  <a:pt x="71381" y="12628"/>
                </a:lnTo>
                <a:lnTo>
                  <a:pt x="71306" y="12553"/>
                </a:lnTo>
                <a:cubicBezTo>
                  <a:pt x="71306" y="12553"/>
                  <a:pt x="71306" y="12515"/>
                  <a:pt x="71306" y="12515"/>
                </a:cubicBezTo>
                <a:lnTo>
                  <a:pt x="71230" y="12364"/>
                </a:lnTo>
                <a:cubicBezTo>
                  <a:pt x="71192" y="12364"/>
                  <a:pt x="71192" y="12364"/>
                  <a:pt x="71192" y="12326"/>
                </a:cubicBezTo>
                <a:cubicBezTo>
                  <a:pt x="71117" y="12326"/>
                  <a:pt x="71041" y="12288"/>
                  <a:pt x="70928" y="12288"/>
                </a:cubicBezTo>
                <a:close/>
                <a:moveTo>
                  <a:pt x="42459" y="12402"/>
                </a:moveTo>
                <a:lnTo>
                  <a:pt x="42345" y="12439"/>
                </a:lnTo>
                <a:cubicBezTo>
                  <a:pt x="42307" y="12477"/>
                  <a:pt x="42270" y="12553"/>
                  <a:pt x="42270" y="12628"/>
                </a:cubicBezTo>
                <a:cubicBezTo>
                  <a:pt x="42270" y="12780"/>
                  <a:pt x="42421" y="12931"/>
                  <a:pt x="42610" y="12969"/>
                </a:cubicBezTo>
                <a:lnTo>
                  <a:pt x="42761" y="12893"/>
                </a:lnTo>
                <a:cubicBezTo>
                  <a:pt x="42799" y="12818"/>
                  <a:pt x="42799" y="12742"/>
                  <a:pt x="42799" y="12704"/>
                </a:cubicBezTo>
                <a:cubicBezTo>
                  <a:pt x="42799" y="12628"/>
                  <a:pt x="42761" y="12439"/>
                  <a:pt x="42459" y="12402"/>
                </a:cubicBezTo>
                <a:close/>
                <a:moveTo>
                  <a:pt x="50020" y="12477"/>
                </a:moveTo>
                <a:lnTo>
                  <a:pt x="49831" y="12553"/>
                </a:lnTo>
                <a:cubicBezTo>
                  <a:pt x="49793" y="12591"/>
                  <a:pt x="49718" y="12704"/>
                  <a:pt x="49718" y="12818"/>
                </a:cubicBezTo>
                <a:cubicBezTo>
                  <a:pt x="49718" y="12893"/>
                  <a:pt x="49755" y="12969"/>
                  <a:pt x="49869" y="13007"/>
                </a:cubicBezTo>
                <a:lnTo>
                  <a:pt x="50058" y="12893"/>
                </a:lnTo>
                <a:cubicBezTo>
                  <a:pt x="50058" y="12893"/>
                  <a:pt x="50058" y="12893"/>
                  <a:pt x="50096" y="12855"/>
                </a:cubicBezTo>
                <a:cubicBezTo>
                  <a:pt x="50134" y="12818"/>
                  <a:pt x="50171" y="12742"/>
                  <a:pt x="50171" y="12666"/>
                </a:cubicBezTo>
                <a:cubicBezTo>
                  <a:pt x="50171" y="12591"/>
                  <a:pt x="50134" y="12515"/>
                  <a:pt x="50020" y="12477"/>
                </a:cubicBezTo>
                <a:close/>
                <a:moveTo>
                  <a:pt x="66315" y="12666"/>
                </a:moveTo>
                <a:cubicBezTo>
                  <a:pt x="66202" y="12666"/>
                  <a:pt x="66164" y="12704"/>
                  <a:pt x="66126" y="12704"/>
                </a:cubicBezTo>
                <a:cubicBezTo>
                  <a:pt x="66088" y="12742"/>
                  <a:pt x="66013" y="12818"/>
                  <a:pt x="66051" y="12969"/>
                </a:cubicBezTo>
                <a:lnTo>
                  <a:pt x="66202" y="13044"/>
                </a:lnTo>
                <a:lnTo>
                  <a:pt x="66315" y="13044"/>
                </a:lnTo>
                <a:lnTo>
                  <a:pt x="66429" y="12931"/>
                </a:lnTo>
                <a:lnTo>
                  <a:pt x="66429" y="12780"/>
                </a:lnTo>
                <a:lnTo>
                  <a:pt x="66315" y="12666"/>
                </a:lnTo>
                <a:close/>
                <a:moveTo>
                  <a:pt x="47220" y="12613"/>
                </a:moveTo>
                <a:cubicBezTo>
                  <a:pt x="47140" y="12613"/>
                  <a:pt x="47087" y="12640"/>
                  <a:pt x="47033" y="12666"/>
                </a:cubicBezTo>
                <a:cubicBezTo>
                  <a:pt x="46996" y="12704"/>
                  <a:pt x="46920" y="12780"/>
                  <a:pt x="46958" y="12893"/>
                </a:cubicBezTo>
                <a:lnTo>
                  <a:pt x="47033" y="13007"/>
                </a:lnTo>
                <a:lnTo>
                  <a:pt x="47109" y="13007"/>
                </a:lnTo>
                <a:cubicBezTo>
                  <a:pt x="47136" y="13033"/>
                  <a:pt x="47181" y="13060"/>
                  <a:pt x="47246" y="13060"/>
                </a:cubicBezTo>
                <a:cubicBezTo>
                  <a:pt x="47273" y="13060"/>
                  <a:pt x="47303" y="13055"/>
                  <a:pt x="47336" y="13044"/>
                </a:cubicBezTo>
                <a:lnTo>
                  <a:pt x="47449" y="12931"/>
                </a:lnTo>
                <a:lnTo>
                  <a:pt x="47449" y="12742"/>
                </a:lnTo>
                <a:lnTo>
                  <a:pt x="47336" y="12628"/>
                </a:lnTo>
                <a:cubicBezTo>
                  <a:pt x="47291" y="12617"/>
                  <a:pt x="47254" y="12613"/>
                  <a:pt x="47220" y="12613"/>
                </a:cubicBezTo>
                <a:close/>
                <a:moveTo>
                  <a:pt x="82346" y="12704"/>
                </a:moveTo>
                <a:cubicBezTo>
                  <a:pt x="82232" y="12704"/>
                  <a:pt x="82194" y="12742"/>
                  <a:pt x="82157" y="12780"/>
                </a:cubicBezTo>
                <a:cubicBezTo>
                  <a:pt x="82119" y="12818"/>
                  <a:pt x="82043" y="12893"/>
                  <a:pt x="82081" y="13007"/>
                </a:cubicBezTo>
                <a:lnTo>
                  <a:pt x="82232" y="13120"/>
                </a:lnTo>
                <a:lnTo>
                  <a:pt x="82346" y="13120"/>
                </a:lnTo>
                <a:lnTo>
                  <a:pt x="82459" y="13007"/>
                </a:lnTo>
                <a:lnTo>
                  <a:pt x="82459" y="12855"/>
                </a:lnTo>
                <a:lnTo>
                  <a:pt x="82346" y="12704"/>
                </a:lnTo>
                <a:close/>
                <a:moveTo>
                  <a:pt x="76674" y="12628"/>
                </a:moveTo>
                <a:lnTo>
                  <a:pt x="76561" y="12666"/>
                </a:lnTo>
                <a:cubicBezTo>
                  <a:pt x="76448" y="12742"/>
                  <a:pt x="76485" y="12931"/>
                  <a:pt x="76485" y="13044"/>
                </a:cubicBezTo>
                <a:lnTo>
                  <a:pt x="76561" y="13158"/>
                </a:lnTo>
                <a:cubicBezTo>
                  <a:pt x="76594" y="13169"/>
                  <a:pt x="76624" y="13173"/>
                  <a:pt x="76652" y="13173"/>
                </a:cubicBezTo>
                <a:cubicBezTo>
                  <a:pt x="76719" y="13173"/>
                  <a:pt x="76772" y="13147"/>
                  <a:pt x="76826" y="13120"/>
                </a:cubicBezTo>
                <a:cubicBezTo>
                  <a:pt x="76901" y="13082"/>
                  <a:pt x="76939" y="12969"/>
                  <a:pt x="76939" y="12893"/>
                </a:cubicBezTo>
                <a:cubicBezTo>
                  <a:pt x="76939" y="12742"/>
                  <a:pt x="76826" y="12628"/>
                  <a:pt x="76674" y="12628"/>
                </a:cubicBezTo>
                <a:close/>
                <a:moveTo>
                  <a:pt x="21324" y="12818"/>
                </a:moveTo>
                <a:cubicBezTo>
                  <a:pt x="21211" y="12818"/>
                  <a:pt x="20870" y="12855"/>
                  <a:pt x="20870" y="13196"/>
                </a:cubicBezTo>
                <a:lnTo>
                  <a:pt x="21059" y="13309"/>
                </a:lnTo>
                <a:cubicBezTo>
                  <a:pt x="21097" y="13271"/>
                  <a:pt x="21135" y="13271"/>
                  <a:pt x="21173" y="13271"/>
                </a:cubicBezTo>
                <a:cubicBezTo>
                  <a:pt x="21286" y="13233"/>
                  <a:pt x="21475" y="13196"/>
                  <a:pt x="21475" y="12969"/>
                </a:cubicBezTo>
                <a:cubicBezTo>
                  <a:pt x="21475" y="12969"/>
                  <a:pt x="21475" y="12931"/>
                  <a:pt x="21475" y="12931"/>
                </a:cubicBezTo>
                <a:lnTo>
                  <a:pt x="21324" y="12818"/>
                </a:lnTo>
                <a:close/>
                <a:moveTo>
                  <a:pt x="31101" y="13104"/>
                </a:moveTo>
                <a:cubicBezTo>
                  <a:pt x="31069" y="13104"/>
                  <a:pt x="31036" y="13109"/>
                  <a:pt x="31003" y="13120"/>
                </a:cubicBezTo>
                <a:cubicBezTo>
                  <a:pt x="30927" y="13120"/>
                  <a:pt x="30889" y="13196"/>
                  <a:pt x="30852" y="13271"/>
                </a:cubicBezTo>
                <a:lnTo>
                  <a:pt x="31003" y="13422"/>
                </a:lnTo>
                <a:cubicBezTo>
                  <a:pt x="31003" y="13449"/>
                  <a:pt x="31041" y="13476"/>
                  <a:pt x="31103" y="13476"/>
                </a:cubicBezTo>
                <a:cubicBezTo>
                  <a:pt x="31129" y="13476"/>
                  <a:pt x="31159" y="13471"/>
                  <a:pt x="31192" y="13460"/>
                </a:cubicBezTo>
                <a:lnTo>
                  <a:pt x="31305" y="13347"/>
                </a:lnTo>
                <a:lnTo>
                  <a:pt x="31305" y="13233"/>
                </a:lnTo>
                <a:lnTo>
                  <a:pt x="31268" y="13158"/>
                </a:lnTo>
                <a:cubicBezTo>
                  <a:pt x="31241" y="13131"/>
                  <a:pt x="31176" y="13104"/>
                  <a:pt x="31101" y="13104"/>
                </a:cubicBezTo>
                <a:close/>
                <a:moveTo>
                  <a:pt x="49491" y="13233"/>
                </a:moveTo>
                <a:cubicBezTo>
                  <a:pt x="49453" y="13233"/>
                  <a:pt x="49264" y="13233"/>
                  <a:pt x="49226" y="13385"/>
                </a:cubicBezTo>
                <a:lnTo>
                  <a:pt x="49377" y="13536"/>
                </a:lnTo>
                <a:cubicBezTo>
                  <a:pt x="49340" y="13536"/>
                  <a:pt x="49302" y="13499"/>
                  <a:pt x="49302" y="13498"/>
                </a:cubicBezTo>
                <a:lnTo>
                  <a:pt x="49302" y="13498"/>
                </a:lnTo>
                <a:cubicBezTo>
                  <a:pt x="49340" y="13536"/>
                  <a:pt x="49377" y="13611"/>
                  <a:pt x="49453" y="13611"/>
                </a:cubicBezTo>
                <a:lnTo>
                  <a:pt x="49642" y="13498"/>
                </a:lnTo>
                <a:cubicBezTo>
                  <a:pt x="49642" y="13498"/>
                  <a:pt x="49680" y="13460"/>
                  <a:pt x="49680" y="13385"/>
                </a:cubicBezTo>
                <a:lnTo>
                  <a:pt x="49680" y="13347"/>
                </a:lnTo>
                <a:lnTo>
                  <a:pt x="49529" y="13233"/>
                </a:lnTo>
                <a:close/>
                <a:moveTo>
                  <a:pt x="27819" y="13261"/>
                </a:moveTo>
                <a:cubicBezTo>
                  <a:pt x="27797" y="13261"/>
                  <a:pt x="27774" y="13264"/>
                  <a:pt x="27751" y="13271"/>
                </a:cubicBezTo>
                <a:cubicBezTo>
                  <a:pt x="27676" y="13271"/>
                  <a:pt x="27638" y="13347"/>
                  <a:pt x="27600" y="13422"/>
                </a:cubicBezTo>
                <a:lnTo>
                  <a:pt x="27714" y="13574"/>
                </a:lnTo>
                <a:cubicBezTo>
                  <a:pt x="27740" y="13600"/>
                  <a:pt x="27786" y="13627"/>
                  <a:pt x="27851" y="13627"/>
                </a:cubicBezTo>
                <a:cubicBezTo>
                  <a:pt x="27877" y="13627"/>
                  <a:pt x="27907" y="13623"/>
                  <a:pt x="27940" y="13611"/>
                </a:cubicBezTo>
                <a:lnTo>
                  <a:pt x="28054" y="13498"/>
                </a:lnTo>
                <a:lnTo>
                  <a:pt x="28054" y="13422"/>
                </a:lnTo>
                <a:lnTo>
                  <a:pt x="28016" y="13309"/>
                </a:lnTo>
                <a:cubicBezTo>
                  <a:pt x="27986" y="13309"/>
                  <a:pt x="27907" y="13261"/>
                  <a:pt x="27819" y="13261"/>
                </a:cubicBezTo>
                <a:close/>
                <a:moveTo>
                  <a:pt x="36939" y="13196"/>
                </a:moveTo>
                <a:lnTo>
                  <a:pt x="36825" y="13309"/>
                </a:lnTo>
                <a:lnTo>
                  <a:pt x="36825" y="13498"/>
                </a:lnTo>
                <a:lnTo>
                  <a:pt x="36939" y="13611"/>
                </a:lnTo>
                <a:cubicBezTo>
                  <a:pt x="36972" y="13623"/>
                  <a:pt x="37002" y="13627"/>
                  <a:pt x="37029" y="13627"/>
                </a:cubicBezTo>
                <a:cubicBezTo>
                  <a:pt x="37093" y="13627"/>
                  <a:pt x="37139" y="13600"/>
                  <a:pt x="37166" y="13574"/>
                </a:cubicBezTo>
                <a:cubicBezTo>
                  <a:pt x="37241" y="13536"/>
                  <a:pt x="37279" y="13498"/>
                  <a:pt x="37279" y="13422"/>
                </a:cubicBezTo>
                <a:cubicBezTo>
                  <a:pt x="37279" y="13347"/>
                  <a:pt x="37241" y="13309"/>
                  <a:pt x="37166" y="13233"/>
                </a:cubicBezTo>
                <a:cubicBezTo>
                  <a:pt x="37128" y="13196"/>
                  <a:pt x="37052" y="13196"/>
                  <a:pt x="36939" y="13196"/>
                </a:cubicBezTo>
                <a:close/>
                <a:moveTo>
                  <a:pt x="18489" y="13271"/>
                </a:moveTo>
                <a:cubicBezTo>
                  <a:pt x="18375" y="13385"/>
                  <a:pt x="18375" y="13574"/>
                  <a:pt x="18489" y="13687"/>
                </a:cubicBezTo>
                <a:lnTo>
                  <a:pt x="18564" y="13725"/>
                </a:lnTo>
                <a:cubicBezTo>
                  <a:pt x="18678" y="13725"/>
                  <a:pt x="18753" y="13725"/>
                  <a:pt x="18791" y="13687"/>
                </a:cubicBezTo>
                <a:cubicBezTo>
                  <a:pt x="18867" y="13611"/>
                  <a:pt x="18904" y="13536"/>
                  <a:pt x="18904" y="13460"/>
                </a:cubicBezTo>
                <a:cubicBezTo>
                  <a:pt x="18904" y="13422"/>
                  <a:pt x="18904" y="13422"/>
                  <a:pt x="18904" y="13385"/>
                </a:cubicBezTo>
                <a:lnTo>
                  <a:pt x="18753" y="13271"/>
                </a:lnTo>
                <a:close/>
                <a:moveTo>
                  <a:pt x="76826" y="13347"/>
                </a:moveTo>
                <a:lnTo>
                  <a:pt x="76637" y="13460"/>
                </a:lnTo>
                <a:cubicBezTo>
                  <a:pt x="76637" y="13498"/>
                  <a:pt x="76637" y="13498"/>
                  <a:pt x="76599" y="13536"/>
                </a:cubicBezTo>
                <a:lnTo>
                  <a:pt x="76712" y="13725"/>
                </a:lnTo>
                <a:lnTo>
                  <a:pt x="76901" y="13725"/>
                </a:lnTo>
                <a:lnTo>
                  <a:pt x="77053" y="13611"/>
                </a:lnTo>
                <a:lnTo>
                  <a:pt x="77053" y="13498"/>
                </a:lnTo>
                <a:lnTo>
                  <a:pt x="76939" y="13385"/>
                </a:lnTo>
                <a:cubicBezTo>
                  <a:pt x="76901" y="13385"/>
                  <a:pt x="76864" y="13347"/>
                  <a:pt x="76826" y="13347"/>
                </a:cubicBezTo>
                <a:close/>
                <a:moveTo>
                  <a:pt x="90474" y="13498"/>
                </a:moveTo>
                <a:lnTo>
                  <a:pt x="90323" y="13574"/>
                </a:lnTo>
                <a:cubicBezTo>
                  <a:pt x="90323" y="13611"/>
                  <a:pt x="90247" y="13687"/>
                  <a:pt x="90247" y="13763"/>
                </a:cubicBezTo>
                <a:cubicBezTo>
                  <a:pt x="90247" y="13876"/>
                  <a:pt x="90361" y="13914"/>
                  <a:pt x="90474" y="13952"/>
                </a:cubicBezTo>
                <a:lnTo>
                  <a:pt x="90588" y="13876"/>
                </a:lnTo>
                <a:cubicBezTo>
                  <a:pt x="90625" y="13801"/>
                  <a:pt x="90663" y="13725"/>
                  <a:pt x="90663" y="13649"/>
                </a:cubicBezTo>
                <a:cubicBezTo>
                  <a:pt x="90663" y="13574"/>
                  <a:pt x="90588" y="13498"/>
                  <a:pt x="90474" y="13498"/>
                </a:cubicBezTo>
                <a:close/>
                <a:moveTo>
                  <a:pt x="81400" y="13536"/>
                </a:moveTo>
                <a:lnTo>
                  <a:pt x="81287" y="13649"/>
                </a:lnTo>
                <a:lnTo>
                  <a:pt x="81287" y="13876"/>
                </a:lnTo>
                <a:lnTo>
                  <a:pt x="81438" y="13990"/>
                </a:lnTo>
                <a:lnTo>
                  <a:pt x="81552" y="13990"/>
                </a:lnTo>
                <a:lnTo>
                  <a:pt x="81703" y="13838"/>
                </a:lnTo>
                <a:cubicBezTo>
                  <a:pt x="81703" y="13838"/>
                  <a:pt x="81703" y="13801"/>
                  <a:pt x="81703" y="13801"/>
                </a:cubicBezTo>
                <a:cubicBezTo>
                  <a:pt x="81703" y="13763"/>
                  <a:pt x="81703" y="13763"/>
                  <a:pt x="81703" y="13725"/>
                </a:cubicBezTo>
                <a:cubicBezTo>
                  <a:pt x="81703" y="13725"/>
                  <a:pt x="81703" y="13611"/>
                  <a:pt x="81589" y="13574"/>
                </a:cubicBezTo>
                <a:cubicBezTo>
                  <a:pt x="81552" y="13536"/>
                  <a:pt x="81476" y="13536"/>
                  <a:pt x="81400" y="13536"/>
                </a:cubicBezTo>
                <a:close/>
                <a:moveTo>
                  <a:pt x="24387" y="13649"/>
                </a:moveTo>
                <a:lnTo>
                  <a:pt x="24198" y="13687"/>
                </a:lnTo>
                <a:cubicBezTo>
                  <a:pt x="24084" y="13801"/>
                  <a:pt x="24084" y="13990"/>
                  <a:pt x="24198" y="14103"/>
                </a:cubicBezTo>
                <a:cubicBezTo>
                  <a:pt x="24251" y="14130"/>
                  <a:pt x="24304" y="14156"/>
                  <a:pt x="24371" y="14156"/>
                </a:cubicBezTo>
                <a:cubicBezTo>
                  <a:pt x="24399" y="14156"/>
                  <a:pt x="24429" y="14152"/>
                  <a:pt x="24462" y="14141"/>
                </a:cubicBezTo>
                <a:lnTo>
                  <a:pt x="24576" y="14027"/>
                </a:lnTo>
                <a:lnTo>
                  <a:pt x="24576" y="13990"/>
                </a:lnTo>
                <a:cubicBezTo>
                  <a:pt x="24576" y="13801"/>
                  <a:pt x="24462" y="13725"/>
                  <a:pt x="24387" y="13649"/>
                </a:cubicBezTo>
                <a:close/>
                <a:moveTo>
                  <a:pt x="7373" y="13687"/>
                </a:moveTo>
                <a:lnTo>
                  <a:pt x="7222" y="13838"/>
                </a:lnTo>
                <a:lnTo>
                  <a:pt x="7373" y="13876"/>
                </a:lnTo>
                <a:lnTo>
                  <a:pt x="7222" y="13876"/>
                </a:lnTo>
                <a:cubicBezTo>
                  <a:pt x="7146" y="13914"/>
                  <a:pt x="7071" y="13990"/>
                  <a:pt x="7108" y="14179"/>
                </a:cubicBezTo>
                <a:lnTo>
                  <a:pt x="7222" y="14254"/>
                </a:lnTo>
                <a:cubicBezTo>
                  <a:pt x="7335" y="14254"/>
                  <a:pt x="7411" y="14216"/>
                  <a:pt x="7449" y="14216"/>
                </a:cubicBezTo>
                <a:cubicBezTo>
                  <a:pt x="7487" y="14179"/>
                  <a:pt x="7487" y="14179"/>
                  <a:pt x="7487" y="14179"/>
                </a:cubicBezTo>
                <a:lnTo>
                  <a:pt x="7638" y="14065"/>
                </a:lnTo>
                <a:cubicBezTo>
                  <a:pt x="7638" y="14065"/>
                  <a:pt x="7638" y="14027"/>
                  <a:pt x="7638" y="13990"/>
                </a:cubicBezTo>
                <a:cubicBezTo>
                  <a:pt x="7638" y="13763"/>
                  <a:pt x="7487" y="13687"/>
                  <a:pt x="7373" y="13687"/>
                </a:cubicBezTo>
                <a:close/>
                <a:moveTo>
                  <a:pt x="77449" y="13759"/>
                </a:moveTo>
                <a:cubicBezTo>
                  <a:pt x="77231" y="13759"/>
                  <a:pt x="77166" y="13960"/>
                  <a:pt x="77166" y="14065"/>
                </a:cubicBezTo>
                <a:lnTo>
                  <a:pt x="77128" y="14103"/>
                </a:lnTo>
                <a:lnTo>
                  <a:pt x="77279" y="14254"/>
                </a:lnTo>
                <a:cubicBezTo>
                  <a:pt x="77506" y="14216"/>
                  <a:pt x="77657" y="14103"/>
                  <a:pt x="77657" y="13914"/>
                </a:cubicBezTo>
                <a:cubicBezTo>
                  <a:pt x="77657" y="13876"/>
                  <a:pt x="77657" y="13876"/>
                  <a:pt x="77657" y="13876"/>
                </a:cubicBezTo>
                <a:lnTo>
                  <a:pt x="77506" y="13763"/>
                </a:lnTo>
                <a:cubicBezTo>
                  <a:pt x="77486" y="13760"/>
                  <a:pt x="77467" y="13759"/>
                  <a:pt x="77449" y="13759"/>
                </a:cubicBezTo>
                <a:close/>
                <a:moveTo>
                  <a:pt x="12552" y="13602"/>
                </a:moveTo>
                <a:cubicBezTo>
                  <a:pt x="12438" y="13602"/>
                  <a:pt x="12350" y="13669"/>
                  <a:pt x="12288" y="13763"/>
                </a:cubicBezTo>
                <a:lnTo>
                  <a:pt x="12364" y="13838"/>
                </a:lnTo>
                <a:lnTo>
                  <a:pt x="12288" y="13838"/>
                </a:lnTo>
                <a:lnTo>
                  <a:pt x="12061" y="13914"/>
                </a:lnTo>
                <a:lnTo>
                  <a:pt x="12023" y="13914"/>
                </a:lnTo>
                <a:cubicBezTo>
                  <a:pt x="12023" y="13952"/>
                  <a:pt x="11986" y="14027"/>
                  <a:pt x="11986" y="14141"/>
                </a:cubicBezTo>
                <a:lnTo>
                  <a:pt x="12137" y="14254"/>
                </a:lnTo>
                <a:lnTo>
                  <a:pt x="12175" y="14254"/>
                </a:lnTo>
                <a:cubicBezTo>
                  <a:pt x="12250" y="14292"/>
                  <a:pt x="12288" y="14292"/>
                  <a:pt x="12402" y="14292"/>
                </a:cubicBezTo>
                <a:lnTo>
                  <a:pt x="12515" y="14216"/>
                </a:lnTo>
                <a:cubicBezTo>
                  <a:pt x="12515" y="14216"/>
                  <a:pt x="12515" y="14179"/>
                  <a:pt x="12515" y="14179"/>
                </a:cubicBezTo>
                <a:cubicBezTo>
                  <a:pt x="12553" y="14141"/>
                  <a:pt x="12591" y="14065"/>
                  <a:pt x="12553" y="13952"/>
                </a:cubicBezTo>
                <a:lnTo>
                  <a:pt x="12704" y="13876"/>
                </a:lnTo>
                <a:cubicBezTo>
                  <a:pt x="12704" y="13838"/>
                  <a:pt x="12742" y="13801"/>
                  <a:pt x="12742" y="13725"/>
                </a:cubicBezTo>
                <a:lnTo>
                  <a:pt x="12742" y="13687"/>
                </a:lnTo>
                <a:lnTo>
                  <a:pt x="12628" y="13611"/>
                </a:lnTo>
                <a:cubicBezTo>
                  <a:pt x="12602" y="13605"/>
                  <a:pt x="12576" y="13602"/>
                  <a:pt x="12552" y="13602"/>
                </a:cubicBezTo>
                <a:close/>
                <a:moveTo>
                  <a:pt x="37717" y="13898"/>
                </a:moveTo>
                <a:cubicBezTo>
                  <a:pt x="37686" y="13898"/>
                  <a:pt x="37652" y="13903"/>
                  <a:pt x="37619" y="13914"/>
                </a:cubicBezTo>
                <a:lnTo>
                  <a:pt x="37544" y="14027"/>
                </a:lnTo>
                <a:lnTo>
                  <a:pt x="37544" y="14216"/>
                </a:lnTo>
                <a:lnTo>
                  <a:pt x="37619" y="14330"/>
                </a:lnTo>
                <a:cubicBezTo>
                  <a:pt x="37674" y="14348"/>
                  <a:pt x="37720" y="14355"/>
                  <a:pt x="37759" y="14355"/>
                </a:cubicBezTo>
                <a:cubicBezTo>
                  <a:pt x="37882" y="14355"/>
                  <a:pt x="37940" y="14283"/>
                  <a:pt x="37997" y="14254"/>
                </a:cubicBezTo>
                <a:cubicBezTo>
                  <a:pt x="38073" y="14216"/>
                  <a:pt x="38111" y="14141"/>
                  <a:pt x="38111" y="14065"/>
                </a:cubicBezTo>
                <a:cubicBezTo>
                  <a:pt x="38111" y="13990"/>
                  <a:pt x="38035" y="13914"/>
                  <a:pt x="37959" y="13914"/>
                </a:cubicBezTo>
                <a:lnTo>
                  <a:pt x="37884" y="13952"/>
                </a:lnTo>
                <a:cubicBezTo>
                  <a:pt x="37857" y="13925"/>
                  <a:pt x="37793" y="13898"/>
                  <a:pt x="37717" y="13898"/>
                </a:cubicBezTo>
                <a:close/>
                <a:moveTo>
                  <a:pt x="71608" y="14065"/>
                </a:moveTo>
                <a:cubicBezTo>
                  <a:pt x="71495" y="14065"/>
                  <a:pt x="71381" y="14141"/>
                  <a:pt x="71381" y="14254"/>
                </a:cubicBezTo>
                <a:cubicBezTo>
                  <a:pt x="71381" y="14292"/>
                  <a:pt x="71419" y="14405"/>
                  <a:pt x="71570" y="14443"/>
                </a:cubicBezTo>
                <a:cubicBezTo>
                  <a:pt x="71608" y="14443"/>
                  <a:pt x="71646" y="14443"/>
                  <a:pt x="71722" y="14405"/>
                </a:cubicBezTo>
                <a:cubicBezTo>
                  <a:pt x="71722" y="14405"/>
                  <a:pt x="71873" y="14330"/>
                  <a:pt x="71873" y="14216"/>
                </a:cubicBezTo>
                <a:lnTo>
                  <a:pt x="71873" y="14179"/>
                </a:lnTo>
                <a:cubicBezTo>
                  <a:pt x="71835" y="14103"/>
                  <a:pt x="71722" y="14065"/>
                  <a:pt x="71608" y="14065"/>
                </a:cubicBezTo>
                <a:close/>
                <a:moveTo>
                  <a:pt x="10662" y="14103"/>
                </a:moveTo>
                <a:lnTo>
                  <a:pt x="10436" y="14179"/>
                </a:lnTo>
                <a:lnTo>
                  <a:pt x="10436" y="14330"/>
                </a:lnTo>
                <a:lnTo>
                  <a:pt x="10662" y="14443"/>
                </a:lnTo>
                <a:lnTo>
                  <a:pt x="10625" y="14443"/>
                </a:lnTo>
                <a:cubicBezTo>
                  <a:pt x="10625" y="14476"/>
                  <a:pt x="10681" y="14564"/>
                  <a:pt x="10817" y="14564"/>
                </a:cubicBezTo>
                <a:cubicBezTo>
                  <a:pt x="10839" y="14564"/>
                  <a:pt x="10863" y="14562"/>
                  <a:pt x="10889" y="14557"/>
                </a:cubicBezTo>
                <a:lnTo>
                  <a:pt x="11003" y="14443"/>
                </a:lnTo>
                <a:cubicBezTo>
                  <a:pt x="11003" y="14443"/>
                  <a:pt x="11003" y="14405"/>
                  <a:pt x="11003" y="14405"/>
                </a:cubicBezTo>
                <a:cubicBezTo>
                  <a:pt x="11003" y="14216"/>
                  <a:pt x="10814" y="14141"/>
                  <a:pt x="10738" y="14103"/>
                </a:cubicBezTo>
                <a:close/>
                <a:moveTo>
                  <a:pt x="77922" y="14216"/>
                </a:moveTo>
                <a:lnTo>
                  <a:pt x="77884" y="14254"/>
                </a:lnTo>
                <a:cubicBezTo>
                  <a:pt x="77809" y="14292"/>
                  <a:pt x="77695" y="14368"/>
                  <a:pt x="77695" y="14557"/>
                </a:cubicBezTo>
                <a:lnTo>
                  <a:pt x="77695" y="14594"/>
                </a:lnTo>
                <a:cubicBezTo>
                  <a:pt x="77771" y="14708"/>
                  <a:pt x="77847" y="14784"/>
                  <a:pt x="77998" y="14859"/>
                </a:cubicBezTo>
                <a:lnTo>
                  <a:pt x="78149" y="14821"/>
                </a:lnTo>
                <a:cubicBezTo>
                  <a:pt x="78262" y="14746"/>
                  <a:pt x="78338" y="14594"/>
                  <a:pt x="78338" y="14481"/>
                </a:cubicBezTo>
                <a:cubicBezTo>
                  <a:pt x="78338" y="14368"/>
                  <a:pt x="78262" y="14216"/>
                  <a:pt x="77998" y="14216"/>
                </a:cubicBezTo>
                <a:close/>
                <a:moveTo>
                  <a:pt x="5332" y="14594"/>
                </a:moveTo>
                <a:lnTo>
                  <a:pt x="5142" y="14670"/>
                </a:lnTo>
                <a:cubicBezTo>
                  <a:pt x="5067" y="14670"/>
                  <a:pt x="4953" y="14746"/>
                  <a:pt x="5029" y="14935"/>
                </a:cubicBezTo>
                <a:lnTo>
                  <a:pt x="5142" y="15010"/>
                </a:lnTo>
                <a:cubicBezTo>
                  <a:pt x="5218" y="15010"/>
                  <a:pt x="5332" y="15010"/>
                  <a:pt x="5369" y="14973"/>
                </a:cubicBezTo>
                <a:cubicBezTo>
                  <a:pt x="5407" y="14935"/>
                  <a:pt x="5445" y="14859"/>
                  <a:pt x="5445" y="14784"/>
                </a:cubicBezTo>
                <a:cubicBezTo>
                  <a:pt x="5445" y="14708"/>
                  <a:pt x="5407" y="14632"/>
                  <a:pt x="5332" y="14594"/>
                </a:cubicBezTo>
                <a:close/>
                <a:moveTo>
                  <a:pt x="53423" y="14594"/>
                </a:moveTo>
                <a:cubicBezTo>
                  <a:pt x="53309" y="14708"/>
                  <a:pt x="53309" y="14897"/>
                  <a:pt x="53423" y="14973"/>
                </a:cubicBezTo>
                <a:cubicBezTo>
                  <a:pt x="53450" y="14999"/>
                  <a:pt x="53495" y="15026"/>
                  <a:pt x="53573" y="15026"/>
                </a:cubicBezTo>
                <a:cubicBezTo>
                  <a:pt x="53605" y="15026"/>
                  <a:pt x="53643" y="15021"/>
                  <a:pt x="53687" y="15010"/>
                </a:cubicBezTo>
                <a:lnTo>
                  <a:pt x="53801" y="14935"/>
                </a:lnTo>
                <a:cubicBezTo>
                  <a:pt x="53801" y="14897"/>
                  <a:pt x="53763" y="14859"/>
                  <a:pt x="53801" y="14859"/>
                </a:cubicBezTo>
                <a:cubicBezTo>
                  <a:pt x="53801" y="14708"/>
                  <a:pt x="53687" y="14594"/>
                  <a:pt x="53536" y="14594"/>
                </a:cubicBezTo>
                <a:close/>
                <a:moveTo>
                  <a:pt x="629" y="14806"/>
                </a:moveTo>
                <a:cubicBezTo>
                  <a:pt x="596" y="14806"/>
                  <a:pt x="563" y="14810"/>
                  <a:pt x="530" y="14821"/>
                </a:cubicBezTo>
                <a:cubicBezTo>
                  <a:pt x="379" y="14859"/>
                  <a:pt x="303" y="14973"/>
                  <a:pt x="303" y="15124"/>
                </a:cubicBezTo>
                <a:lnTo>
                  <a:pt x="417" y="15237"/>
                </a:lnTo>
                <a:cubicBezTo>
                  <a:pt x="568" y="15237"/>
                  <a:pt x="719" y="15237"/>
                  <a:pt x="795" y="15162"/>
                </a:cubicBezTo>
                <a:cubicBezTo>
                  <a:pt x="832" y="15124"/>
                  <a:pt x="870" y="15086"/>
                  <a:pt x="870" y="14973"/>
                </a:cubicBezTo>
                <a:cubicBezTo>
                  <a:pt x="870" y="14973"/>
                  <a:pt x="870" y="14973"/>
                  <a:pt x="870" y="14935"/>
                </a:cubicBezTo>
                <a:lnTo>
                  <a:pt x="832" y="14859"/>
                </a:lnTo>
                <a:cubicBezTo>
                  <a:pt x="779" y="14832"/>
                  <a:pt x="707" y="14806"/>
                  <a:pt x="629" y="14806"/>
                </a:cubicBezTo>
                <a:close/>
                <a:moveTo>
                  <a:pt x="22912" y="14784"/>
                </a:moveTo>
                <a:cubicBezTo>
                  <a:pt x="22836" y="14784"/>
                  <a:pt x="22723" y="14821"/>
                  <a:pt x="22723" y="15010"/>
                </a:cubicBezTo>
                <a:lnTo>
                  <a:pt x="22723" y="15086"/>
                </a:lnTo>
                <a:lnTo>
                  <a:pt x="22799" y="15199"/>
                </a:lnTo>
                <a:cubicBezTo>
                  <a:pt x="22855" y="15237"/>
                  <a:pt x="22912" y="15247"/>
                  <a:pt x="22959" y="15247"/>
                </a:cubicBezTo>
                <a:cubicBezTo>
                  <a:pt x="23007" y="15247"/>
                  <a:pt x="23044" y="15237"/>
                  <a:pt x="23063" y="15237"/>
                </a:cubicBezTo>
                <a:cubicBezTo>
                  <a:pt x="23139" y="15162"/>
                  <a:pt x="23177" y="15086"/>
                  <a:pt x="23177" y="15010"/>
                </a:cubicBezTo>
                <a:cubicBezTo>
                  <a:pt x="23177" y="14935"/>
                  <a:pt x="23139" y="14859"/>
                  <a:pt x="23101" y="14821"/>
                </a:cubicBezTo>
                <a:cubicBezTo>
                  <a:pt x="23025" y="14784"/>
                  <a:pt x="22950" y="14784"/>
                  <a:pt x="22912" y="14784"/>
                </a:cubicBezTo>
                <a:close/>
                <a:moveTo>
                  <a:pt x="84432" y="14881"/>
                </a:moveTo>
                <a:cubicBezTo>
                  <a:pt x="84409" y="14881"/>
                  <a:pt x="84383" y="14886"/>
                  <a:pt x="84349" y="14897"/>
                </a:cubicBezTo>
                <a:lnTo>
                  <a:pt x="84236" y="15010"/>
                </a:lnTo>
                <a:lnTo>
                  <a:pt x="84236" y="15124"/>
                </a:lnTo>
                <a:lnTo>
                  <a:pt x="84349" y="15237"/>
                </a:lnTo>
                <a:cubicBezTo>
                  <a:pt x="84387" y="15237"/>
                  <a:pt x="84425" y="15275"/>
                  <a:pt x="84463" y="15275"/>
                </a:cubicBezTo>
                <a:lnTo>
                  <a:pt x="84652" y="15124"/>
                </a:lnTo>
                <a:cubicBezTo>
                  <a:pt x="84652" y="15048"/>
                  <a:pt x="84652" y="14973"/>
                  <a:pt x="84538" y="14935"/>
                </a:cubicBezTo>
                <a:cubicBezTo>
                  <a:pt x="84512" y="14908"/>
                  <a:pt x="84485" y="14881"/>
                  <a:pt x="84432" y="14881"/>
                </a:cubicBezTo>
                <a:close/>
                <a:moveTo>
                  <a:pt x="71480" y="14995"/>
                </a:moveTo>
                <a:cubicBezTo>
                  <a:pt x="71413" y="14995"/>
                  <a:pt x="71359" y="15021"/>
                  <a:pt x="71306" y="15048"/>
                </a:cubicBezTo>
                <a:cubicBezTo>
                  <a:pt x="71230" y="15124"/>
                  <a:pt x="71230" y="15199"/>
                  <a:pt x="71230" y="15313"/>
                </a:cubicBezTo>
                <a:lnTo>
                  <a:pt x="71344" y="15426"/>
                </a:lnTo>
                <a:cubicBezTo>
                  <a:pt x="71400" y="15445"/>
                  <a:pt x="71448" y="15455"/>
                  <a:pt x="71490" y="15455"/>
                </a:cubicBezTo>
                <a:cubicBezTo>
                  <a:pt x="71533" y="15455"/>
                  <a:pt x="71570" y="15445"/>
                  <a:pt x="71608" y="15426"/>
                </a:cubicBezTo>
                <a:cubicBezTo>
                  <a:pt x="71684" y="15351"/>
                  <a:pt x="71684" y="15237"/>
                  <a:pt x="71684" y="15199"/>
                </a:cubicBezTo>
                <a:cubicBezTo>
                  <a:pt x="71684" y="15162"/>
                  <a:pt x="71684" y="15124"/>
                  <a:pt x="71684" y="15086"/>
                </a:cubicBezTo>
                <a:lnTo>
                  <a:pt x="71570" y="15010"/>
                </a:lnTo>
                <a:cubicBezTo>
                  <a:pt x="71537" y="14999"/>
                  <a:pt x="71507" y="14995"/>
                  <a:pt x="71480" y="14995"/>
                </a:cubicBezTo>
                <a:close/>
                <a:moveTo>
                  <a:pt x="13876" y="15237"/>
                </a:moveTo>
                <a:cubicBezTo>
                  <a:pt x="13687" y="15275"/>
                  <a:pt x="13574" y="15313"/>
                  <a:pt x="13498" y="15426"/>
                </a:cubicBezTo>
                <a:lnTo>
                  <a:pt x="13649" y="15577"/>
                </a:lnTo>
                <a:lnTo>
                  <a:pt x="13725" y="15577"/>
                </a:lnTo>
                <a:cubicBezTo>
                  <a:pt x="13763" y="15577"/>
                  <a:pt x="13810" y="15587"/>
                  <a:pt x="13852" y="15587"/>
                </a:cubicBezTo>
                <a:cubicBezTo>
                  <a:pt x="13895" y="15587"/>
                  <a:pt x="13933" y="15577"/>
                  <a:pt x="13952" y="15540"/>
                </a:cubicBezTo>
                <a:cubicBezTo>
                  <a:pt x="13989" y="15502"/>
                  <a:pt x="14027" y="15464"/>
                  <a:pt x="14027" y="15426"/>
                </a:cubicBezTo>
                <a:cubicBezTo>
                  <a:pt x="14027" y="15388"/>
                  <a:pt x="14027" y="15351"/>
                  <a:pt x="14027" y="15351"/>
                </a:cubicBezTo>
                <a:lnTo>
                  <a:pt x="13876" y="15237"/>
                </a:lnTo>
                <a:close/>
                <a:moveTo>
                  <a:pt x="58760" y="15448"/>
                </a:moveTo>
                <a:cubicBezTo>
                  <a:pt x="58738" y="15448"/>
                  <a:pt x="58711" y="15453"/>
                  <a:pt x="58678" y="15464"/>
                </a:cubicBezTo>
                <a:lnTo>
                  <a:pt x="58565" y="15577"/>
                </a:lnTo>
                <a:lnTo>
                  <a:pt x="58565" y="15691"/>
                </a:lnTo>
                <a:lnTo>
                  <a:pt x="58678" y="15804"/>
                </a:lnTo>
                <a:cubicBezTo>
                  <a:pt x="58716" y="15804"/>
                  <a:pt x="58754" y="15842"/>
                  <a:pt x="58791" y="15842"/>
                </a:cubicBezTo>
                <a:lnTo>
                  <a:pt x="58981" y="15691"/>
                </a:lnTo>
                <a:cubicBezTo>
                  <a:pt x="58981" y="15615"/>
                  <a:pt x="58981" y="15540"/>
                  <a:pt x="58867" y="15502"/>
                </a:cubicBezTo>
                <a:cubicBezTo>
                  <a:pt x="58840" y="15475"/>
                  <a:pt x="58814" y="15448"/>
                  <a:pt x="58760" y="15448"/>
                </a:cubicBezTo>
                <a:close/>
                <a:moveTo>
                  <a:pt x="74482" y="15351"/>
                </a:moveTo>
                <a:cubicBezTo>
                  <a:pt x="74179" y="15388"/>
                  <a:pt x="74141" y="15540"/>
                  <a:pt x="74141" y="15615"/>
                </a:cubicBezTo>
                <a:cubicBezTo>
                  <a:pt x="74141" y="15653"/>
                  <a:pt x="74179" y="15729"/>
                  <a:pt x="74179" y="15767"/>
                </a:cubicBezTo>
                <a:lnTo>
                  <a:pt x="74293" y="15842"/>
                </a:lnTo>
                <a:cubicBezTo>
                  <a:pt x="74406" y="15842"/>
                  <a:pt x="74482" y="15842"/>
                  <a:pt x="74557" y="15804"/>
                </a:cubicBezTo>
                <a:cubicBezTo>
                  <a:pt x="74633" y="15729"/>
                  <a:pt x="74633" y="15615"/>
                  <a:pt x="74633" y="15540"/>
                </a:cubicBezTo>
                <a:cubicBezTo>
                  <a:pt x="74633" y="15540"/>
                  <a:pt x="74633" y="15502"/>
                  <a:pt x="74633" y="15464"/>
                </a:cubicBezTo>
                <a:lnTo>
                  <a:pt x="74482" y="15351"/>
                </a:lnTo>
                <a:close/>
                <a:moveTo>
                  <a:pt x="70989" y="15562"/>
                </a:moveTo>
                <a:cubicBezTo>
                  <a:pt x="70924" y="15562"/>
                  <a:pt x="70879" y="15589"/>
                  <a:pt x="70852" y="15615"/>
                </a:cubicBezTo>
                <a:cubicBezTo>
                  <a:pt x="70776" y="15653"/>
                  <a:pt x="70739" y="15691"/>
                  <a:pt x="70739" y="15804"/>
                </a:cubicBezTo>
                <a:lnTo>
                  <a:pt x="70739" y="15842"/>
                </a:lnTo>
                <a:lnTo>
                  <a:pt x="70890" y="15956"/>
                </a:lnTo>
                <a:lnTo>
                  <a:pt x="71079" y="15956"/>
                </a:lnTo>
                <a:lnTo>
                  <a:pt x="71192" y="15842"/>
                </a:lnTo>
                <a:lnTo>
                  <a:pt x="71192" y="15691"/>
                </a:lnTo>
                <a:lnTo>
                  <a:pt x="71079" y="15577"/>
                </a:lnTo>
                <a:cubicBezTo>
                  <a:pt x="71046" y="15566"/>
                  <a:pt x="71016" y="15562"/>
                  <a:pt x="70989" y="15562"/>
                </a:cubicBezTo>
                <a:close/>
                <a:moveTo>
                  <a:pt x="60045" y="15534"/>
                </a:moveTo>
                <a:cubicBezTo>
                  <a:pt x="59995" y="15534"/>
                  <a:pt x="59948" y="15556"/>
                  <a:pt x="59926" y="15577"/>
                </a:cubicBezTo>
                <a:lnTo>
                  <a:pt x="59850" y="15615"/>
                </a:lnTo>
                <a:cubicBezTo>
                  <a:pt x="59774" y="15767"/>
                  <a:pt x="59888" y="15993"/>
                  <a:pt x="60077" y="15993"/>
                </a:cubicBezTo>
                <a:cubicBezTo>
                  <a:pt x="60096" y="16003"/>
                  <a:pt x="60115" y="16008"/>
                  <a:pt x="60134" y="16008"/>
                </a:cubicBezTo>
                <a:cubicBezTo>
                  <a:pt x="60190" y="16008"/>
                  <a:pt x="60247" y="15965"/>
                  <a:pt x="60304" y="15880"/>
                </a:cubicBezTo>
                <a:lnTo>
                  <a:pt x="60153" y="15729"/>
                </a:lnTo>
                <a:lnTo>
                  <a:pt x="60190" y="15729"/>
                </a:lnTo>
                <a:cubicBezTo>
                  <a:pt x="60228" y="15767"/>
                  <a:pt x="60228" y="15767"/>
                  <a:pt x="60228" y="15767"/>
                </a:cubicBezTo>
                <a:lnTo>
                  <a:pt x="60228" y="15729"/>
                </a:lnTo>
                <a:cubicBezTo>
                  <a:pt x="60228" y="15691"/>
                  <a:pt x="60228" y="15615"/>
                  <a:pt x="60153" y="15577"/>
                </a:cubicBezTo>
                <a:cubicBezTo>
                  <a:pt x="60121" y="15546"/>
                  <a:pt x="60082" y="15534"/>
                  <a:pt x="60045" y="15534"/>
                </a:cubicBezTo>
                <a:close/>
                <a:moveTo>
                  <a:pt x="75238" y="15729"/>
                </a:moveTo>
                <a:lnTo>
                  <a:pt x="75011" y="15842"/>
                </a:lnTo>
                <a:lnTo>
                  <a:pt x="75011" y="15956"/>
                </a:lnTo>
                <a:lnTo>
                  <a:pt x="75087" y="16031"/>
                </a:lnTo>
                <a:cubicBezTo>
                  <a:pt x="75113" y="16058"/>
                  <a:pt x="75159" y="16085"/>
                  <a:pt x="75223" y="16085"/>
                </a:cubicBezTo>
                <a:cubicBezTo>
                  <a:pt x="75250" y="16085"/>
                  <a:pt x="75280" y="16080"/>
                  <a:pt x="75313" y="16069"/>
                </a:cubicBezTo>
                <a:cubicBezTo>
                  <a:pt x="75389" y="16069"/>
                  <a:pt x="75465" y="15993"/>
                  <a:pt x="75465" y="15918"/>
                </a:cubicBezTo>
                <a:lnTo>
                  <a:pt x="75351" y="15767"/>
                </a:lnTo>
                <a:cubicBezTo>
                  <a:pt x="75313" y="15767"/>
                  <a:pt x="75276" y="15767"/>
                  <a:pt x="75238" y="15729"/>
                </a:cubicBezTo>
                <a:close/>
                <a:moveTo>
                  <a:pt x="49869" y="15880"/>
                </a:moveTo>
                <a:lnTo>
                  <a:pt x="49755" y="15918"/>
                </a:lnTo>
                <a:cubicBezTo>
                  <a:pt x="49642" y="16031"/>
                  <a:pt x="49680" y="16258"/>
                  <a:pt x="49718" y="16371"/>
                </a:cubicBezTo>
                <a:lnTo>
                  <a:pt x="49944" y="16371"/>
                </a:lnTo>
                <a:cubicBezTo>
                  <a:pt x="50020" y="16334"/>
                  <a:pt x="50058" y="16182"/>
                  <a:pt x="50058" y="16107"/>
                </a:cubicBezTo>
                <a:cubicBezTo>
                  <a:pt x="50058" y="15956"/>
                  <a:pt x="49982" y="15880"/>
                  <a:pt x="49869" y="15880"/>
                </a:cubicBezTo>
                <a:close/>
                <a:moveTo>
                  <a:pt x="67903" y="15965"/>
                </a:moveTo>
                <a:cubicBezTo>
                  <a:pt x="67865" y="15965"/>
                  <a:pt x="67828" y="15974"/>
                  <a:pt x="67790" y="15993"/>
                </a:cubicBezTo>
                <a:cubicBezTo>
                  <a:pt x="67638" y="16031"/>
                  <a:pt x="67638" y="16258"/>
                  <a:pt x="67752" y="16334"/>
                </a:cubicBezTo>
                <a:cubicBezTo>
                  <a:pt x="67790" y="16371"/>
                  <a:pt x="67828" y="16371"/>
                  <a:pt x="67903" y="16371"/>
                </a:cubicBezTo>
                <a:lnTo>
                  <a:pt x="67941" y="16296"/>
                </a:lnTo>
                <a:lnTo>
                  <a:pt x="67903" y="16296"/>
                </a:lnTo>
                <a:lnTo>
                  <a:pt x="68054" y="16182"/>
                </a:lnTo>
                <a:lnTo>
                  <a:pt x="68054" y="16107"/>
                </a:lnTo>
                <a:lnTo>
                  <a:pt x="68017" y="15993"/>
                </a:lnTo>
                <a:cubicBezTo>
                  <a:pt x="67979" y="15974"/>
                  <a:pt x="67941" y="15965"/>
                  <a:pt x="67903" y="15965"/>
                </a:cubicBezTo>
                <a:close/>
                <a:moveTo>
                  <a:pt x="3456" y="15979"/>
                </a:moveTo>
                <a:cubicBezTo>
                  <a:pt x="3426" y="15979"/>
                  <a:pt x="3396" y="15983"/>
                  <a:pt x="3366" y="15993"/>
                </a:cubicBezTo>
                <a:cubicBezTo>
                  <a:pt x="3252" y="16069"/>
                  <a:pt x="3176" y="16182"/>
                  <a:pt x="3214" y="16334"/>
                </a:cubicBezTo>
                <a:lnTo>
                  <a:pt x="3328" y="16409"/>
                </a:lnTo>
                <a:cubicBezTo>
                  <a:pt x="3441" y="16409"/>
                  <a:pt x="3555" y="16409"/>
                  <a:pt x="3630" y="16371"/>
                </a:cubicBezTo>
                <a:cubicBezTo>
                  <a:pt x="3668" y="16334"/>
                  <a:pt x="3706" y="16258"/>
                  <a:pt x="3706" y="16182"/>
                </a:cubicBezTo>
                <a:lnTo>
                  <a:pt x="3706" y="16145"/>
                </a:lnTo>
                <a:lnTo>
                  <a:pt x="3668" y="16069"/>
                </a:lnTo>
                <a:cubicBezTo>
                  <a:pt x="3613" y="16014"/>
                  <a:pt x="3537" y="15979"/>
                  <a:pt x="3456" y="15979"/>
                </a:cubicBezTo>
                <a:close/>
                <a:moveTo>
                  <a:pt x="38942" y="16069"/>
                </a:moveTo>
                <a:cubicBezTo>
                  <a:pt x="38829" y="16069"/>
                  <a:pt x="38716" y="16145"/>
                  <a:pt x="38678" y="16296"/>
                </a:cubicBezTo>
                <a:lnTo>
                  <a:pt x="38791" y="16409"/>
                </a:lnTo>
                <a:cubicBezTo>
                  <a:pt x="38836" y="16420"/>
                  <a:pt x="38873" y="16425"/>
                  <a:pt x="38907" y="16425"/>
                </a:cubicBezTo>
                <a:cubicBezTo>
                  <a:pt x="38987" y="16425"/>
                  <a:pt x="39040" y="16398"/>
                  <a:pt x="39094" y="16371"/>
                </a:cubicBezTo>
                <a:lnTo>
                  <a:pt x="39132" y="16258"/>
                </a:lnTo>
                <a:cubicBezTo>
                  <a:pt x="39132" y="16182"/>
                  <a:pt x="39056" y="16107"/>
                  <a:pt x="38942" y="16069"/>
                </a:cubicBezTo>
                <a:close/>
                <a:moveTo>
                  <a:pt x="12061" y="15880"/>
                </a:moveTo>
                <a:lnTo>
                  <a:pt x="11910" y="15956"/>
                </a:lnTo>
                <a:cubicBezTo>
                  <a:pt x="11834" y="15956"/>
                  <a:pt x="11759" y="15918"/>
                  <a:pt x="11683" y="15918"/>
                </a:cubicBezTo>
                <a:cubicBezTo>
                  <a:pt x="11645" y="15956"/>
                  <a:pt x="11570" y="15956"/>
                  <a:pt x="11532" y="16031"/>
                </a:cubicBezTo>
                <a:lnTo>
                  <a:pt x="11645" y="16182"/>
                </a:lnTo>
                <a:cubicBezTo>
                  <a:pt x="11645" y="16220"/>
                  <a:pt x="11645" y="16220"/>
                  <a:pt x="11645" y="16220"/>
                </a:cubicBezTo>
                <a:cubicBezTo>
                  <a:pt x="11683" y="16296"/>
                  <a:pt x="11721" y="16371"/>
                  <a:pt x="11797" y="16409"/>
                </a:cubicBezTo>
                <a:cubicBezTo>
                  <a:pt x="11834" y="16428"/>
                  <a:pt x="11872" y="16438"/>
                  <a:pt x="11915" y="16438"/>
                </a:cubicBezTo>
                <a:cubicBezTo>
                  <a:pt x="11957" y="16438"/>
                  <a:pt x="12005" y="16428"/>
                  <a:pt x="12061" y="16409"/>
                </a:cubicBezTo>
                <a:lnTo>
                  <a:pt x="12137" y="16296"/>
                </a:lnTo>
                <a:cubicBezTo>
                  <a:pt x="12137" y="16258"/>
                  <a:pt x="12175" y="16258"/>
                  <a:pt x="12175" y="16220"/>
                </a:cubicBezTo>
                <a:cubicBezTo>
                  <a:pt x="12212" y="16182"/>
                  <a:pt x="12212" y="16107"/>
                  <a:pt x="12212" y="16069"/>
                </a:cubicBezTo>
                <a:cubicBezTo>
                  <a:pt x="12212" y="15993"/>
                  <a:pt x="12175" y="15918"/>
                  <a:pt x="12061" y="15880"/>
                </a:cubicBezTo>
                <a:close/>
                <a:moveTo>
                  <a:pt x="26012" y="16145"/>
                </a:moveTo>
                <a:cubicBezTo>
                  <a:pt x="25937" y="16145"/>
                  <a:pt x="25672" y="16145"/>
                  <a:pt x="25748" y="16371"/>
                </a:cubicBezTo>
                <a:lnTo>
                  <a:pt x="25861" y="16485"/>
                </a:lnTo>
                <a:lnTo>
                  <a:pt x="25974" y="16485"/>
                </a:lnTo>
                <a:lnTo>
                  <a:pt x="26126" y="16371"/>
                </a:lnTo>
                <a:cubicBezTo>
                  <a:pt x="26164" y="16334"/>
                  <a:pt x="26164" y="16334"/>
                  <a:pt x="26201" y="16258"/>
                </a:cubicBezTo>
                <a:lnTo>
                  <a:pt x="26012" y="16145"/>
                </a:lnTo>
                <a:close/>
                <a:moveTo>
                  <a:pt x="37581" y="16334"/>
                </a:moveTo>
                <a:cubicBezTo>
                  <a:pt x="37468" y="16334"/>
                  <a:pt x="37392" y="16409"/>
                  <a:pt x="37355" y="16485"/>
                </a:cubicBezTo>
                <a:lnTo>
                  <a:pt x="37468" y="16598"/>
                </a:lnTo>
                <a:cubicBezTo>
                  <a:pt x="37506" y="16636"/>
                  <a:pt x="37506" y="16636"/>
                  <a:pt x="37544" y="16674"/>
                </a:cubicBezTo>
                <a:cubicBezTo>
                  <a:pt x="37581" y="16674"/>
                  <a:pt x="37657" y="16712"/>
                  <a:pt x="37695" y="16712"/>
                </a:cubicBezTo>
                <a:lnTo>
                  <a:pt x="37884" y="16636"/>
                </a:lnTo>
                <a:lnTo>
                  <a:pt x="37884" y="16598"/>
                </a:lnTo>
                <a:cubicBezTo>
                  <a:pt x="37884" y="16447"/>
                  <a:pt x="37733" y="16334"/>
                  <a:pt x="37581" y="16334"/>
                </a:cubicBezTo>
                <a:close/>
                <a:moveTo>
                  <a:pt x="25682" y="16545"/>
                </a:moveTo>
                <a:cubicBezTo>
                  <a:pt x="25631" y="16545"/>
                  <a:pt x="25585" y="16572"/>
                  <a:pt x="25559" y="16598"/>
                </a:cubicBezTo>
                <a:cubicBezTo>
                  <a:pt x="25521" y="16636"/>
                  <a:pt x="25483" y="16712"/>
                  <a:pt x="25483" y="16825"/>
                </a:cubicBezTo>
                <a:lnTo>
                  <a:pt x="25634" y="16939"/>
                </a:lnTo>
                <a:lnTo>
                  <a:pt x="25748" y="16939"/>
                </a:lnTo>
                <a:lnTo>
                  <a:pt x="25899" y="16825"/>
                </a:lnTo>
                <a:lnTo>
                  <a:pt x="25899" y="16674"/>
                </a:lnTo>
                <a:lnTo>
                  <a:pt x="25748" y="16560"/>
                </a:lnTo>
                <a:cubicBezTo>
                  <a:pt x="25725" y="16549"/>
                  <a:pt x="25703" y="16545"/>
                  <a:pt x="25682" y="16545"/>
                </a:cubicBezTo>
                <a:close/>
                <a:moveTo>
                  <a:pt x="53725" y="16598"/>
                </a:moveTo>
                <a:lnTo>
                  <a:pt x="53574" y="16712"/>
                </a:lnTo>
                <a:cubicBezTo>
                  <a:pt x="53574" y="16750"/>
                  <a:pt x="53574" y="16750"/>
                  <a:pt x="53574" y="16750"/>
                </a:cubicBezTo>
                <a:cubicBezTo>
                  <a:pt x="53574" y="16825"/>
                  <a:pt x="53574" y="16976"/>
                  <a:pt x="53763" y="16976"/>
                </a:cubicBezTo>
                <a:lnTo>
                  <a:pt x="53914" y="16863"/>
                </a:lnTo>
                <a:cubicBezTo>
                  <a:pt x="53952" y="16825"/>
                  <a:pt x="53990" y="16787"/>
                  <a:pt x="54028" y="16750"/>
                </a:cubicBezTo>
                <a:lnTo>
                  <a:pt x="53876" y="16598"/>
                </a:lnTo>
                <a:close/>
                <a:moveTo>
                  <a:pt x="9377" y="16636"/>
                </a:moveTo>
                <a:lnTo>
                  <a:pt x="9226" y="16750"/>
                </a:lnTo>
                <a:cubicBezTo>
                  <a:pt x="9226" y="16750"/>
                  <a:pt x="9188" y="16787"/>
                  <a:pt x="9150" y="16825"/>
                </a:cubicBezTo>
                <a:lnTo>
                  <a:pt x="9263" y="16976"/>
                </a:lnTo>
                <a:cubicBezTo>
                  <a:pt x="9301" y="17014"/>
                  <a:pt x="9339" y="17014"/>
                  <a:pt x="9377" y="17014"/>
                </a:cubicBezTo>
                <a:lnTo>
                  <a:pt x="9566" y="16939"/>
                </a:lnTo>
                <a:cubicBezTo>
                  <a:pt x="9566" y="16901"/>
                  <a:pt x="9604" y="16901"/>
                  <a:pt x="9604" y="16825"/>
                </a:cubicBezTo>
                <a:lnTo>
                  <a:pt x="9490" y="16712"/>
                </a:lnTo>
                <a:cubicBezTo>
                  <a:pt x="9490" y="16674"/>
                  <a:pt x="9453" y="16674"/>
                  <a:pt x="9377" y="16636"/>
                </a:cubicBezTo>
                <a:close/>
                <a:moveTo>
                  <a:pt x="2118" y="16674"/>
                </a:moveTo>
                <a:cubicBezTo>
                  <a:pt x="2042" y="16674"/>
                  <a:pt x="1967" y="16712"/>
                  <a:pt x="1929" y="16787"/>
                </a:cubicBezTo>
                <a:lnTo>
                  <a:pt x="2080" y="16939"/>
                </a:lnTo>
                <a:cubicBezTo>
                  <a:pt x="2042" y="16939"/>
                  <a:pt x="2004" y="16901"/>
                  <a:pt x="2004" y="16901"/>
                </a:cubicBezTo>
                <a:lnTo>
                  <a:pt x="2004" y="16901"/>
                </a:lnTo>
                <a:cubicBezTo>
                  <a:pt x="2004" y="16939"/>
                  <a:pt x="2042" y="17052"/>
                  <a:pt x="2156" y="17090"/>
                </a:cubicBezTo>
                <a:lnTo>
                  <a:pt x="2231" y="17090"/>
                </a:lnTo>
                <a:cubicBezTo>
                  <a:pt x="2307" y="17052"/>
                  <a:pt x="2383" y="16976"/>
                  <a:pt x="2383" y="16901"/>
                </a:cubicBezTo>
                <a:cubicBezTo>
                  <a:pt x="2383" y="16787"/>
                  <a:pt x="2269" y="16674"/>
                  <a:pt x="2118" y="16674"/>
                </a:cubicBezTo>
                <a:close/>
                <a:moveTo>
                  <a:pt x="76334" y="16901"/>
                </a:moveTo>
                <a:cubicBezTo>
                  <a:pt x="76259" y="16901"/>
                  <a:pt x="76145" y="16901"/>
                  <a:pt x="76070" y="16976"/>
                </a:cubicBezTo>
                <a:cubicBezTo>
                  <a:pt x="75881" y="17090"/>
                  <a:pt x="75918" y="17279"/>
                  <a:pt x="76070" y="17354"/>
                </a:cubicBezTo>
                <a:lnTo>
                  <a:pt x="76259" y="17241"/>
                </a:lnTo>
                <a:lnTo>
                  <a:pt x="76259" y="17241"/>
                </a:lnTo>
                <a:cubicBezTo>
                  <a:pt x="76259" y="17279"/>
                  <a:pt x="76221" y="17279"/>
                  <a:pt x="76259" y="17279"/>
                </a:cubicBezTo>
                <a:cubicBezTo>
                  <a:pt x="76296" y="17279"/>
                  <a:pt x="76485" y="17241"/>
                  <a:pt x="76485" y="17090"/>
                </a:cubicBezTo>
                <a:cubicBezTo>
                  <a:pt x="76485" y="17052"/>
                  <a:pt x="76448" y="17014"/>
                  <a:pt x="76448" y="16976"/>
                </a:cubicBezTo>
                <a:lnTo>
                  <a:pt x="76334" y="16901"/>
                </a:lnTo>
                <a:close/>
                <a:moveTo>
                  <a:pt x="67374" y="17052"/>
                </a:moveTo>
                <a:lnTo>
                  <a:pt x="67260" y="17203"/>
                </a:lnTo>
                <a:cubicBezTo>
                  <a:pt x="67260" y="17203"/>
                  <a:pt x="67260" y="17203"/>
                  <a:pt x="67260" y="17241"/>
                </a:cubicBezTo>
                <a:cubicBezTo>
                  <a:pt x="67260" y="17279"/>
                  <a:pt x="67260" y="17430"/>
                  <a:pt x="67449" y="17430"/>
                </a:cubicBezTo>
                <a:lnTo>
                  <a:pt x="67601" y="17317"/>
                </a:lnTo>
                <a:cubicBezTo>
                  <a:pt x="67638" y="17317"/>
                  <a:pt x="67676" y="17279"/>
                  <a:pt x="67714" y="17203"/>
                </a:cubicBezTo>
                <a:lnTo>
                  <a:pt x="67563" y="17052"/>
                </a:lnTo>
                <a:close/>
                <a:moveTo>
                  <a:pt x="4878" y="17052"/>
                </a:moveTo>
                <a:lnTo>
                  <a:pt x="4764" y="17165"/>
                </a:lnTo>
                <a:lnTo>
                  <a:pt x="4764" y="17317"/>
                </a:lnTo>
                <a:lnTo>
                  <a:pt x="4802" y="17392"/>
                </a:lnTo>
                <a:cubicBezTo>
                  <a:pt x="4865" y="17476"/>
                  <a:pt x="4939" y="17502"/>
                  <a:pt x="5006" y="17502"/>
                </a:cubicBezTo>
                <a:cubicBezTo>
                  <a:pt x="5060" y="17502"/>
                  <a:pt x="5109" y="17485"/>
                  <a:pt x="5142" y="17468"/>
                </a:cubicBezTo>
                <a:lnTo>
                  <a:pt x="5407" y="17392"/>
                </a:lnTo>
                <a:cubicBezTo>
                  <a:pt x="5407" y="17279"/>
                  <a:pt x="5369" y="17203"/>
                  <a:pt x="5294" y="17128"/>
                </a:cubicBezTo>
                <a:cubicBezTo>
                  <a:pt x="5180" y="17052"/>
                  <a:pt x="5067" y="17052"/>
                  <a:pt x="4878" y="17052"/>
                </a:cubicBezTo>
                <a:close/>
                <a:moveTo>
                  <a:pt x="64311" y="17052"/>
                </a:moveTo>
                <a:lnTo>
                  <a:pt x="64236" y="17165"/>
                </a:lnTo>
                <a:cubicBezTo>
                  <a:pt x="64198" y="17203"/>
                  <a:pt x="64085" y="17279"/>
                  <a:pt x="64122" y="17430"/>
                </a:cubicBezTo>
                <a:lnTo>
                  <a:pt x="64198" y="17506"/>
                </a:lnTo>
                <a:cubicBezTo>
                  <a:pt x="64274" y="17506"/>
                  <a:pt x="64349" y="17506"/>
                  <a:pt x="64425" y="17468"/>
                </a:cubicBezTo>
                <a:cubicBezTo>
                  <a:pt x="64500" y="17430"/>
                  <a:pt x="64538" y="17317"/>
                  <a:pt x="64538" y="17241"/>
                </a:cubicBezTo>
                <a:cubicBezTo>
                  <a:pt x="64538" y="17128"/>
                  <a:pt x="64500" y="17090"/>
                  <a:pt x="64463" y="17090"/>
                </a:cubicBezTo>
                <a:lnTo>
                  <a:pt x="64311" y="17052"/>
                </a:lnTo>
                <a:close/>
                <a:moveTo>
                  <a:pt x="81703" y="17128"/>
                </a:moveTo>
                <a:lnTo>
                  <a:pt x="81552" y="17203"/>
                </a:lnTo>
                <a:cubicBezTo>
                  <a:pt x="81552" y="17203"/>
                  <a:pt x="81514" y="17203"/>
                  <a:pt x="81514" y="17241"/>
                </a:cubicBezTo>
                <a:cubicBezTo>
                  <a:pt x="81514" y="17279"/>
                  <a:pt x="81438" y="17354"/>
                  <a:pt x="81476" y="17468"/>
                </a:cubicBezTo>
                <a:lnTo>
                  <a:pt x="81627" y="17543"/>
                </a:lnTo>
                <a:lnTo>
                  <a:pt x="81779" y="17543"/>
                </a:lnTo>
                <a:lnTo>
                  <a:pt x="81930" y="17392"/>
                </a:lnTo>
                <a:cubicBezTo>
                  <a:pt x="81968" y="17354"/>
                  <a:pt x="81968" y="17354"/>
                  <a:pt x="81968" y="17317"/>
                </a:cubicBezTo>
                <a:cubicBezTo>
                  <a:pt x="81968" y="17279"/>
                  <a:pt x="81968" y="17203"/>
                  <a:pt x="81816" y="17165"/>
                </a:cubicBezTo>
                <a:cubicBezTo>
                  <a:pt x="81779" y="17128"/>
                  <a:pt x="81741" y="17128"/>
                  <a:pt x="81703" y="17128"/>
                </a:cubicBezTo>
                <a:close/>
                <a:moveTo>
                  <a:pt x="36069" y="17165"/>
                </a:moveTo>
                <a:lnTo>
                  <a:pt x="35918" y="17241"/>
                </a:lnTo>
                <a:cubicBezTo>
                  <a:pt x="35918" y="17241"/>
                  <a:pt x="35918" y="17241"/>
                  <a:pt x="35880" y="17279"/>
                </a:cubicBezTo>
                <a:cubicBezTo>
                  <a:pt x="35842" y="17317"/>
                  <a:pt x="35804" y="17354"/>
                  <a:pt x="35804" y="17430"/>
                </a:cubicBezTo>
                <a:cubicBezTo>
                  <a:pt x="35804" y="17468"/>
                  <a:pt x="35842" y="17543"/>
                  <a:pt x="36031" y="17581"/>
                </a:cubicBezTo>
                <a:lnTo>
                  <a:pt x="36183" y="17543"/>
                </a:lnTo>
                <a:cubicBezTo>
                  <a:pt x="36220" y="17468"/>
                  <a:pt x="36258" y="17392"/>
                  <a:pt x="36258" y="17317"/>
                </a:cubicBezTo>
                <a:cubicBezTo>
                  <a:pt x="36258" y="17241"/>
                  <a:pt x="36183" y="17165"/>
                  <a:pt x="36069" y="17165"/>
                </a:cubicBezTo>
                <a:close/>
                <a:moveTo>
                  <a:pt x="44122" y="17468"/>
                </a:moveTo>
                <a:lnTo>
                  <a:pt x="44009" y="17543"/>
                </a:lnTo>
                <a:cubicBezTo>
                  <a:pt x="43933" y="17695"/>
                  <a:pt x="44047" y="17808"/>
                  <a:pt x="44236" y="17808"/>
                </a:cubicBezTo>
                <a:lnTo>
                  <a:pt x="44500" y="17770"/>
                </a:lnTo>
                <a:lnTo>
                  <a:pt x="44500" y="17733"/>
                </a:lnTo>
                <a:cubicBezTo>
                  <a:pt x="44500" y="17619"/>
                  <a:pt x="44462" y="17581"/>
                  <a:pt x="44425" y="17543"/>
                </a:cubicBezTo>
                <a:cubicBezTo>
                  <a:pt x="44349" y="17468"/>
                  <a:pt x="44236" y="17468"/>
                  <a:pt x="44122" y="17468"/>
                </a:cubicBezTo>
                <a:close/>
                <a:moveTo>
                  <a:pt x="88168" y="17354"/>
                </a:moveTo>
                <a:lnTo>
                  <a:pt x="88055" y="17506"/>
                </a:lnTo>
                <a:lnTo>
                  <a:pt x="88055" y="17695"/>
                </a:lnTo>
                <a:lnTo>
                  <a:pt x="88168" y="17808"/>
                </a:lnTo>
                <a:lnTo>
                  <a:pt x="88357" y="17808"/>
                </a:lnTo>
                <a:lnTo>
                  <a:pt x="88508" y="17657"/>
                </a:lnTo>
                <a:lnTo>
                  <a:pt x="88470" y="17619"/>
                </a:lnTo>
                <a:cubicBezTo>
                  <a:pt x="88470" y="17543"/>
                  <a:pt x="88433" y="17354"/>
                  <a:pt x="88168" y="17354"/>
                </a:cubicBezTo>
                <a:close/>
                <a:moveTo>
                  <a:pt x="86164" y="17430"/>
                </a:moveTo>
                <a:cubicBezTo>
                  <a:pt x="86051" y="17430"/>
                  <a:pt x="85975" y="17430"/>
                  <a:pt x="85900" y="17468"/>
                </a:cubicBezTo>
                <a:cubicBezTo>
                  <a:pt x="85824" y="17543"/>
                  <a:pt x="85786" y="17619"/>
                  <a:pt x="85824" y="17770"/>
                </a:cubicBezTo>
                <a:lnTo>
                  <a:pt x="85937" y="17846"/>
                </a:lnTo>
                <a:cubicBezTo>
                  <a:pt x="85971" y="17857"/>
                  <a:pt x="86001" y="17862"/>
                  <a:pt x="86027" y="17862"/>
                </a:cubicBezTo>
                <a:cubicBezTo>
                  <a:pt x="86092" y="17862"/>
                  <a:pt x="86137" y="17835"/>
                  <a:pt x="86164" y="17808"/>
                </a:cubicBezTo>
                <a:cubicBezTo>
                  <a:pt x="86240" y="17770"/>
                  <a:pt x="86278" y="17695"/>
                  <a:pt x="86278" y="17581"/>
                </a:cubicBezTo>
                <a:cubicBezTo>
                  <a:pt x="86278" y="17581"/>
                  <a:pt x="86278" y="17543"/>
                  <a:pt x="86278" y="17543"/>
                </a:cubicBezTo>
                <a:lnTo>
                  <a:pt x="86164" y="17430"/>
                </a:lnTo>
                <a:close/>
                <a:moveTo>
                  <a:pt x="61438" y="17468"/>
                </a:moveTo>
                <a:lnTo>
                  <a:pt x="61287" y="17657"/>
                </a:lnTo>
                <a:cubicBezTo>
                  <a:pt x="61325" y="17657"/>
                  <a:pt x="61325" y="17695"/>
                  <a:pt x="61325" y="17695"/>
                </a:cubicBezTo>
                <a:lnTo>
                  <a:pt x="61325" y="17770"/>
                </a:lnTo>
                <a:cubicBezTo>
                  <a:pt x="61325" y="17808"/>
                  <a:pt x="61325" y="17846"/>
                  <a:pt x="61400" y="17884"/>
                </a:cubicBezTo>
                <a:lnTo>
                  <a:pt x="61627" y="17808"/>
                </a:lnTo>
                <a:cubicBezTo>
                  <a:pt x="61665" y="17808"/>
                  <a:pt x="61740" y="17733"/>
                  <a:pt x="61740" y="17619"/>
                </a:cubicBezTo>
                <a:cubicBezTo>
                  <a:pt x="61740" y="17619"/>
                  <a:pt x="61740" y="17581"/>
                  <a:pt x="61740" y="17543"/>
                </a:cubicBezTo>
                <a:lnTo>
                  <a:pt x="61589" y="17468"/>
                </a:lnTo>
                <a:close/>
                <a:moveTo>
                  <a:pt x="44803" y="17468"/>
                </a:moveTo>
                <a:lnTo>
                  <a:pt x="44651" y="17581"/>
                </a:lnTo>
                <a:lnTo>
                  <a:pt x="44651" y="17808"/>
                </a:lnTo>
                <a:lnTo>
                  <a:pt x="44803" y="17922"/>
                </a:lnTo>
                <a:cubicBezTo>
                  <a:pt x="45030" y="17922"/>
                  <a:pt x="45067" y="17808"/>
                  <a:pt x="45067" y="17733"/>
                </a:cubicBezTo>
                <a:cubicBezTo>
                  <a:pt x="45067" y="17733"/>
                  <a:pt x="45067" y="17695"/>
                  <a:pt x="45067" y="17657"/>
                </a:cubicBezTo>
                <a:lnTo>
                  <a:pt x="44992" y="17468"/>
                </a:lnTo>
                <a:close/>
                <a:moveTo>
                  <a:pt x="17506" y="17543"/>
                </a:moveTo>
                <a:cubicBezTo>
                  <a:pt x="17354" y="17543"/>
                  <a:pt x="17241" y="17619"/>
                  <a:pt x="17241" y="17733"/>
                </a:cubicBezTo>
                <a:lnTo>
                  <a:pt x="17354" y="17846"/>
                </a:lnTo>
                <a:cubicBezTo>
                  <a:pt x="17354" y="17846"/>
                  <a:pt x="17392" y="17884"/>
                  <a:pt x="17430" y="17884"/>
                </a:cubicBezTo>
                <a:cubicBezTo>
                  <a:pt x="17453" y="17907"/>
                  <a:pt x="17518" y="17944"/>
                  <a:pt x="17599" y="17944"/>
                </a:cubicBezTo>
                <a:cubicBezTo>
                  <a:pt x="17652" y="17944"/>
                  <a:pt x="17711" y="17928"/>
                  <a:pt x="17770" y="17884"/>
                </a:cubicBezTo>
                <a:lnTo>
                  <a:pt x="17808" y="17808"/>
                </a:lnTo>
                <a:lnTo>
                  <a:pt x="17808" y="17770"/>
                </a:lnTo>
                <a:cubicBezTo>
                  <a:pt x="17808" y="17619"/>
                  <a:pt x="17657" y="17543"/>
                  <a:pt x="17506" y="17543"/>
                </a:cubicBezTo>
                <a:close/>
                <a:moveTo>
                  <a:pt x="2685" y="17581"/>
                </a:moveTo>
                <a:lnTo>
                  <a:pt x="2534" y="17695"/>
                </a:lnTo>
                <a:cubicBezTo>
                  <a:pt x="2534" y="17733"/>
                  <a:pt x="2534" y="17733"/>
                  <a:pt x="2534" y="17733"/>
                </a:cubicBezTo>
                <a:lnTo>
                  <a:pt x="2685" y="17733"/>
                </a:lnTo>
                <a:lnTo>
                  <a:pt x="2534" y="17770"/>
                </a:lnTo>
                <a:cubicBezTo>
                  <a:pt x="2534" y="17922"/>
                  <a:pt x="2609" y="17997"/>
                  <a:pt x="2685" y="17997"/>
                </a:cubicBezTo>
                <a:lnTo>
                  <a:pt x="2836" y="17997"/>
                </a:lnTo>
                <a:cubicBezTo>
                  <a:pt x="2874" y="17922"/>
                  <a:pt x="2912" y="17846"/>
                  <a:pt x="2912" y="17808"/>
                </a:cubicBezTo>
                <a:cubicBezTo>
                  <a:pt x="2912" y="17695"/>
                  <a:pt x="2836" y="17581"/>
                  <a:pt x="2685" y="17581"/>
                </a:cubicBezTo>
                <a:close/>
                <a:moveTo>
                  <a:pt x="53461" y="17506"/>
                </a:moveTo>
                <a:lnTo>
                  <a:pt x="53234" y="17581"/>
                </a:lnTo>
                <a:cubicBezTo>
                  <a:pt x="53234" y="17543"/>
                  <a:pt x="53234" y="17543"/>
                  <a:pt x="53196" y="17543"/>
                </a:cubicBezTo>
                <a:cubicBezTo>
                  <a:pt x="53158" y="17581"/>
                  <a:pt x="52969" y="17657"/>
                  <a:pt x="53045" y="17846"/>
                </a:cubicBezTo>
                <a:lnTo>
                  <a:pt x="53158" y="17922"/>
                </a:lnTo>
                <a:cubicBezTo>
                  <a:pt x="53187" y="17950"/>
                  <a:pt x="53237" y="18023"/>
                  <a:pt x="53343" y="18023"/>
                </a:cubicBezTo>
                <a:cubicBezTo>
                  <a:pt x="53376" y="18023"/>
                  <a:pt x="53415" y="18015"/>
                  <a:pt x="53461" y="17997"/>
                </a:cubicBezTo>
                <a:lnTo>
                  <a:pt x="53536" y="17846"/>
                </a:lnTo>
                <a:cubicBezTo>
                  <a:pt x="53536" y="17808"/>
                  <a:pt x="53536" y="17770"/>
                  <a:pt x="53536" y="17733"/>
                </a:cubicBezTo>
                <a:cubicBezTo>
                  <a:pt x="53536" y="17657"/>
                  <a:pt x="53536" y="17581"/>
                  <a:pt x="53461" y="17506"/>
                </a:cubicBezTo>
                <a:close/>
                <a:moveTo>
                  <a:pt x="27161" y="17679"/>
                </a:moveTo>
                <a:cubicBezTo>
                  <a:pt x="27083" y="17679"/>
                  <a:pt x="27011" y="17706"/>
                  <a:pt x="26957" y="17733"/>
                </a:cubicBezTo>
                <a:cubicBezTo>
                  <a:pt x="26920" y="17770"/>
                  <a:pt x="26882" y="17846"/>
                  <a:pt x="26882" y="17959"/>
                </a:cubicBezTo>
                <a:lnTo>
                  <a:pt x="27033" y="18073"/>
                </a:lnTo>
                <a:lnTo>
                  <a:pt x="27260" y="18073"/>
                </a:lnTo>
                <a:lnTo>
                  <a:pt x="27411" y="17959"/>
                </a:lnTo>
                <a:lnTo>
                  <a:pt x="27411" y="17808"/>
                </a:lnTo>
                <a:lnTo>
                  <a:pt x="27260" y="17695"/>
                </a:lnTo>
                <a:cubicBezTo>
                  <a:pt x="27227" y="17684"/>
                  <a:pt x="27193" y="17679"/>
                  <a:pt x="27161" y="17679"/>
                </a:cubicBezTo>
                <a:close/>
                <a:moveTo>
                  <a:pt x="88258" y="17830"/>
                </a:moveTo>
                <a:cubicBezTo>
                  <a:pt x="88180" y="17830"/>
                  <a:pt x="88108" y="17857"/>
                  <a:pt x="88055" y="17884"/>
                </a:cubicBezTo>
                <a:cubicBezTo>
                  <a:pt x="88017" y="17922"/>
                  <a:pt x="87979" y="17997"/>
                  <a:pt x="87979" y="18111"/>
                </a:cubicBezTo>
                <a:lnTo>
                  <a:pt x="88092" y="18224"/>
                </a:lnTo>
                <a:cubicBezTo>
                  <a:pt x="88244" y="18224"/>
                  <a:pt x="88357" y="18224"/>
                  <a:pt x="88395" y="18148"/>
                </a:cubicBezTo>
                <a:cubicBezTo>
                  <a:pt x="88470" y="18148"/>
                  <a:pt x="88508" y="18073"/>
                  <a:pt x="88508" y="17997"/>
                </a:cubicBezTo>
                <a:cubicBezTo>
                  <a:pt x="88508" y="17959"/>
                  <a:pt x="88508" y="17959"/>
                  <a:pt x="88508" y="17922"/>
                </a:cubicBezTo>
                <a:lnTo>
                  <a:pt x="88357" y="17846"/>
                </a:lnTo>
                <a:cubicBezTo>
                  <a:pt x="88324" y="17835"/>
                  <a:pt x="88291" y="17830"/>
                  <a:pt x="88258" y="17830"/>
                </a:cubicBezTo>
                <a:close/>
                <a:moveTo>
                  <a:pt x="63366" y="17884"/>
                </a:moveTo>
                <a:cubicBezTo>
                  <a:pt x="63253" y="17884"/>
                  <a:pt x="63177" y="17884"/>
                  <a:pt x="63139" y="17959"/>
                </a:cubicBezTo>
                <a:cubicBezTo>
                  <a:pt x="63064" y="17997"/>
                  <a:pt x="63026" y="18111"/>
                  <a:pt x="63026" y="18224"/>
                </a:cubicBezTo>
                <a:lnTo>
                  <a:pt x="63139" y="18337"/>
                </a:lnTo>
                <a:cubicBezTo>
                  <a:pt x="63404" y="18337"/>
                  <a:pt x="63480" y="18148"/>
                  <a:pt x="63480" y="18073"/>
                </a:cubicBezTo>
                <a:lnTo>
                  <a:pt x="63480" y="18035"/>
                </a:lnTo>
                <a:lnTo>
                  <a:pt x="63366" y="17884"/>
                </a:lnTo>
                <a:close/>
                <a:moveTo>
                  <a:pt x="67865" y="17695"/>
                </a:moveTo>
                <a:lnTo>
                  <a:pt x="67752" y="17733"/>
                </a:lnTo>
                <a:cubicBezTo>
                  <a:pt x="67638" y="17922"/>
                  <a:pt x="67676" y="18148"/>
                  <a:pt x="67790" y="18262"/>
                </a:cubicBezTo>
                <a:cubicBezTo>
                  <a:pt x="67828" y="18300"/>
                  <a:pt x="67941" y="18337"/>
                  <a:pt x="68054" y="18337"/>
                </a:cubicBezTo>
                <a:lnTo>
                  <a:pt x="68168" y="18300"/>
                </a:lnTo>
                <a:cubicBezTo>
                  <a:pt x="68206" y="18224"/>
                  <a:pt x="68243" y="18148"/>
                  <a:pt x="68243" y="18073"/>
                </a:cubicBezTo>
                <a:cubicBezTo>
                  <a:pt x="68243" y="17922"/>
                  <a:pt x="68206" y="17846"/>
                  <a:pt x="68092" y="17770"/>
                </a:cubicBezTo>
                <a:cubicBezTo>
                  <a:pt x="68054" y="17695"/>
                  <a:pt x="67941" y="17695"/>
                  <a:pt x="67865" y="17695"/>
                </a:cubicBezTo>
                <a:close/>
                <a:moveTo>
                  <a:pt x="21135" y="17997"/>
                </a:moveTo>
                <a:lnTo>
                  <a:pt x="20984" y="18111"/>
                </a:lnTo>
                <a:cubicBezTo>
                  <a:pt x="20946" y="18300"/>
                  <a:pt x="21022" y="18413"/>
                  <a:pt x="21211" y="18413"/>
                </a:cubicBezTo>
                <a:lnTo>
                  <a:pt x="21362" y="18337"/>
                </a:lnTo>
                <a:cubicBezTo>
                  <a:pt x="21362" y="18300"/>
                  <a:pt x="21362" y="18262"/>
                  <a:pt x="21362" y="18262"/>
                </a:cubicBezTo>
                <a:cubicBezTo>
                  <a:pt x="21362" y="18111"/>
                  <a:pt x="21286" y="17997"/>
                  <a:pt x="21135" y="17997"/>
                </a:cubicBezTo>
                <a:close/>
                <a:moveTo>
                  <a:pt x="20114" y="17884"/>
                </a:moveTo>
                <a:cubicBezTo>
                  <a:pt x="20001" y="17884"/>
                  <a:pt x="19887" y="17884"/>
                  <a:pt x="19850" y="17922"/>
                </a:cubicBezTo>
                <a:cubicBezTo>
                  <a:pt x="19736" y="17997"/>
                  <a:pt x="19698" y="18148"/>
                  <a:pt x="19698" y="18262"/>
                </a:cubicBezTo>
                <a:lnTo>
                  <a:pt x="19887" y="18375"/>
                </a:lnTo>
                <a:cubicBezTo>
                  <a:pt x="19887" y="18375"/>
                  <a:pt x="19887" y="18375"/>
                  <a:pt x="19925" y="18413"/>
                </a:cubicBezTo>
                <a:cubicBezTo>
                  <a:pt x="19963" y="18451"/>
                  <a:pt x="20001" y="18489"/>
                  <a:pt x="20114" y="18489"/>
                </a:cubicBezTo>
                <a:cubicBezTo>
                  <a:pt x="20228" y="18489"/>
                  <a:pt x="20266" y="18375"/>
                  <a:pt x="20266" y="18375"/>
                </a:cubicBezTo>
                <a:lnTo>
                  <a:pt x="20228" y="18224"/>
                </a:lnTo>
                <a:cubicBezTo>
                  <a:pt x="20228" y="18224"/>
                  <a:pt x="20228" y="18186"/>
                  <a:pt x="20228" y="18148"/>
                </a:cubicBezTo>
                <a:cubicBezTo>
                  <a:pt x="20228" y="18111"/>
                  <a:pt x="20228" y="18035"/>
                  <a:pt x="20228" y="17997"/>
                </a:cubicBezTo>
                <a:lnTo>
                  <a:pt x="20114" y="17884"/>
                </a:lnTo>
                <a:close/>
                <a:moveTo>
                  <a:pt x="36031" y="18035"/>
                </a:moveTo>
                <a:lnTo>
                  <a:pt x="35918" y="18186"/>
                </a:lnTo>
                <a:lnTo>
                  <a:pt x="35918" y="18224"/>
                </a:lnTo>
                <a:cubicBezTo>
                  <a:pt x="35956" y="18300"/>
                  <a:pt x="35993" y="18489"/>
                  <a:pt x="36258" y="18489"/>
                </a:cubicBezTo>
                <a:lnTo>
                  <a:pt x="36372" y="18375"/>
                </a:lnTo>
                <a:cubicBezTo>
                  <a:pt x="36372" y="18337"/>
                  <a:pt x="36372" y="18337"/>
                  <a:pt x="36372" y="18300"/>
                </a:cubicBezTo>
                <a:cubicBezTo>
                  <a:pt x="36372" y="18224"/>
                  <a:pt x="36334" y="18148"/>
                  <a:pt x="36296" y="18111"/>
                </a:cubicBezTo>
                <a:cubicBezTo>
                  <a:pt x="36220" y="18035"/>
                  <a:pt x="36145" y="18035"/>
                  <a:pt x="36031" y="18035"/>
                </a:cubicBezTo>
                <a:close/>
                <a:moveTo>
                  <a:pt x="8426" y="18086"/>
                </a:moveTo>
                <a:cubicBezTo>
                  <a:pt x="8387" y="18086"/>
                  <a:pt x="8350" y="18095"/>
                  <a:pt x="8318" y="18111"/>
                </a:cubicBezTo>
                <a:lnTo>
                  <a:pt x="8205" y="18186"/>
                </a:lnTo>
                <a:lnTo>
                  <a:pt x="8205" y="18224"/>
                </a:lnTo>
                <a:cubicBezTo>
                  <a:pt x="8205" y="18337"/>
                  <a:pt x="8243" y="18451"/>
                  <a:pt x="8280" y="18489"/>
                </a:cubicBezTo>
                <a:lnTo>
                  <a:pt x="8394" y="18526"/>
                </a:lnTo>
                <a:cubicBezTo>
                  <a:pt x="8427" y="18538"/>
                  <a:pt x="8457" y="18542"/>
                  <a:pt x="8484" y="18542"/>
                </a:cubicBezTo>
                <a:cubicBezTo>
                  <a:pt x="8548" y="18542"/>
                  <a:pt x="8594" y="18515"/>
                  <a:pt x="8621" y="18489"/>
                </a:cubicBezTo>
                <a:cubicBezTo>
                  <a:pt x="8659" y="18451"/>
                  <a:pt x="8696" y="18375"/>
                  <a:pt x="8696" y="18337"/>
                </a:cubicBezTo>
                <a:cubicBezTo>
                  <a:pt x="8696" y="18262"/>
                  <a:pt x="8659" y="18186"/>
                  <a:pt x="8583" y="18148"/>
                </a:cubicBezTo>
                <a:cubicBezTo>
                  <a:pt x="8539" y="18104"/>
                  <a:pt x="8481" y="18086"/>
                  <a:pt x="8426" y="18086"/>
                </a:cubicBezTo>
                <a:close/>
                <a:moveTo>
                  <a:pt x="5507" y="18252"/>
                </a:moveTo>
                <a:cubicBezTo>
                  <a:pt x="5487" y="18252"/>
                  <a:pt x="5466" y="18255"/>
                  <a:pt x="5445" y="18262"/>
                </a:cubicBezTo>
                <a:cubicBezTo>
                  <a:pt x="5332" y="18262"/>
                  <a:pt x="5218" y="18337"/>
                  <a:pt x="5218" y="18451"/>
                </a:cubicBezTo>
                <a:cubicBezTo>
                  <a:pt x="5218" y="18489"/>
                  <a:pt x="5256" y="18564"/>
                  <a:pt x="5407" y="18640"/>
                </a:cubicBezTo>
                <a:cubicBezTo>
                  <a:pt x="5407" y="18640"/>
                  <a:pt x="5483" y="18640"/>
                  <a:pt x="5558" y="18602"/>
                </a:cubicBezTo>
                <a:cubicBezTo>
                  <a:pt x="5596" y="18602"/>
                  <a:pt x="5710" y="18526"/>
                  <a:pt x="5710" y="18413"/>
                </a:cubicBezTo>
                <a:lnTo>
                  <a:pt x="5710" y="18375"/>
                </a:lnTo>
                <a:cubicBezTo>
                  <a:pt x="5679" y="18314"/>
                  <a:pt x="5597" y="18252"/>
                  <a:pt x="5507" y="18252"/>
                </a:cubicBezTo>
                <a:close/>
                <a:moveTo>
                  <a:pt x="48621" y="18186"/>
                </a:moveTo>
                <a:lnTo>
                  <a:pt x="48470" y="18337"/>
                </a:lnTo>
                <a:cubicBezTo>
                  <a:pt x="48470" y="18337"/>
                  <a:pt x="48470" y="18375"/>
                  <a:pt x="48470" y="18375"/>
                </a:cubicBezTo>
                <a:cubicBezTo>
                  <a:pt x="48432" y="18413"/>
                  <a:pt x="48432" y="18413"/>
                  <a:pt x="48432" y="18451"/>
                </a:cubicBezTo>
                <a:cubicBezTo>
                  <a:pt x="48432" y="18489"/>
                  <a:pt x="48432" y="18564"/>
                  <a:pt x="48546" y="18602"/>
                </a:cubicBezTo>
                <a:cubicBezTo>
                  <a:pt x="48583" y="18640"/>
                  <a:pt x="48659" y="18640"/>
                  <a:pt x="48772" y="18640"/>
                </a:cubicBezTo>
                <a:lnTo>
                  <a:pt x="48848" y="18526"/>
                </a:lnTo>
                <a:cubicBezTo>
                  <a:pt x="48848" y="18526"/>
                  <a:pt x="48848" y="18489"/>
                  <a:pt x="48848" y="18451"/>
                </a:cubicBezTo>
                <a:cubicBezTo>
                  <a:pt x="48848" y="18300"/>
                  <a:pt x="48772" y="18224"/>
                  <a:pt x="48621" y="18186"/>
                </a:cubicBezTo>
                <a:close/>
                <a:moveTo>
                  <a:pt x="74141" y="18186"/>
                </a:moveTo>
                <a:lnTo>
                  <a:pt x="73990" y="18337"/>
                </a:lnTo>
                <a:cubicBezTo>
                  <a:pt x="73990" y="18337"/>
                  <a:pt x="73990" y="18337"/>
                  <a:pt x="73990" y="18375"/>
                </a:cubicBezTo>
                <a:cubicBezTo>
                  <a:pt x="73990" y="18413"/>
                  <a:pt x="73952" y="18451"/>
                  <a:pt x="73952" y="18526"/>
                </a:cubicBezTo>
                <a:lnTo>
                  <a:pt x="74028" y="18640"/>
                </a:lnTo>
                <a:cubicBezTo>
                  <a:pt x="74061" y="18651"/>
                  <a:pt x="74094" y="18656"/>
                  <a:pt x="74127" y="18656"/>
                </a:cubicBezTo>
                <a:cubicBezTo>
                  <a:pt x="74205" y="18656"/>
                  <a:pt x="74277" y="18629"/>
                  <a:pt x="74330" y="18602"/>
                </a:cubicBezTo>
                <a:cubicBezTo>
                  <a:pt x="74406" y="18564"/>
                  <a:pt x="74444" y="18489"/>
                  <a:pt x="74444" y="18413"/>
                </a:cubicBezTo>
                <a:cubicBezTo>
                  <a:pt x="74444" y="18337"/>
                  <a:pt x="74406" y="18300"/>
                  <a:pt x="74368" y="18262"/>
                </a:cubicBezTo>
                <a:cubicBezTo>
                  <a:pt x="74330" y="18224"/>
                  <a:pt x="74255" y="18186"/>
                  <a:pt x="74141" y="18186"/>
                </a:cubicBezTo>
                <a:close/>
                <a:moveTo>
                  <a:pt x="31230" y="18262"/>
                </a:moveTo>
                <a:lnTo>
                  <a:pt x="31078" y="18375"/>
                </a:lnTo>
                <a:cubicBezTo>
                  <a:pt x="31078" y="18564"/>
                  <a:pt x="31230" y="18602"/>
                  <a:pt x="31343" y="18678"/>
                </a:cubicBezTo>
                <a:lnTo>
                  <a:pt x="31494" y="18640"/>
                </a:lnTo>
                <a:cubicBezTo>
                  <a:pt x="31570" y="18602"/>
                  <a:pt x="31608" y="18526"/>
                  <a:pt x="31608" y="18489"/>
                </a:cubicBezTo>
                <a:cubicBezTo>
                  <a:pt x="31608" y="18375"/>
                  <a:pt x="31419" y="18262"/>
                  <a:pt x="31230" y="18262"/>
                </a:cubicBezTo>
                <a:close/>
                <a:moveTo>
                  <a:pt x="59888" y="18337"/>
                </a:moveTo>
                <a:lnTo>
                  <a:pt x="59737" y="18451"/>
                </a:lnTo>
                <a:cubicBezTo>
                  <a:pt x="59699" y="18640"/>
                  <a:pt x="59774" y="18753"/>
                  <a:pt x="59964" y="18791"/>
                </a:cubicBezTo>
                <a:lnTo>
                  <a:pt x="60115" y="18678"/>
                </a:lnTo>
                <a:cubicBezTo>
                  <a:pt x="60115" y="18678"/>
                  <a:pt x="60115" y="18640"/>
                  <a:pt x="60115" y="18602"/>
                </a:cubicBezTo>
                <a:cubicBezTo>
                  <a:pt x="60115" y="18489"/>
                  <a:pt x="60039" y="18375"/>
                  <a:pt x="59888" y="18337"/>
                </a:cubicBezTo>
                <a:close/>
                <a:moveTo>
                  <a:pt x="82769" y="18407"/>
                </a:moveTo>
                <a:cubicBezTo>
                  <a:pt x="82594" y="18407"/>
                  <a:pt x="82526" y="18535"/>
                  <a:pt x="82459" y="18602"/>
                </a:cubicBezTo>
                <a:lnTo>
                  <a:pt x="82497" y="18753"/>
                </a:lnTo>
                <a:cubicBezTo>
                  <a:pt x="82544" y="18800"/>
                  <a:pt x="82590" y="18832"/>
                  <a:pt x="82646" y="18832"/>
                </a:cubicBezTo>
                <a:cubicBezTo>
                  <a:pt x="82680" y="18832"/>
                  <a:pt x="82718" y="18820"/>
                  <a:pt x="82762" y="18791"/>
                </a:cubicBezTo>
                <a:lnTo>
                  <a:pt x="82799" y="18791"/>
                </a:lnTo>
                <a:lnTo>
                  <a:pt x="82951" y="18678"/>
                </a:lnTo>
                <a:lnTo>
                  <a:pt x="82951" y="18526"/>
                </a:lnTo>
                <a:lnTo>
                  <a:pt x="82837" y="18413"/>
                </a:lnTo>
                <a:cubicBezTo>
                  <a:pt x="82813" y="18409"/>
                  <a:pt x="82790" y="18407"/>
                  <a:pt x="82769" y="18407"/>
                </a:cubicBezTo>
                <a:close/>
                <a:moveTo>
                  <a:pt x="36437" y="18510"/>
                </a:moveTo>
                <a:cubicBezTo>
                  <a:pt x="36418" y="18510"/>
                  <a:pt x="36397" y="18514"/>
                  <a:pt x="36372" y="18526"/>
                </a:cubicBezTo>
                <a:lnTo>
                  <a:pt x="36258" y="18602"/>
                </a:lnTo>
                <a:cubicBezTo>
                  <a:pt x="36258" y="18640"/>
                  <a:pt x="36220" y="18678"/>
                  <a:pt x="36220" y="18753"/>
                </a:cubicBezTo>
                <a:lnTo>
                  <a:pt x="36220" y="18791"/>
                </a:lnTo>
                <a:lnTo>
                  <a:pt x="36296" y="18867"/>
                </a:lnTo>
                <a:cubicBezTo>
                  <a:pt x="36372" y="18905"/>
                  <a:pt x="36447" y="18905"/>
                  <a:pt x="36523" y="18905"/>
                </a:cubicBezTo>
                <a:cubicBezTo>
                  <a:pt x="36598" y="18867"/>
                  <a:pt x="36636" y="18791"/>
                  <a:pt x="36636" y="18716"/>
                </a:cubicBezTo>
                <a:cubicBezTo>
                  <a:pt x="36636" y="18640"/>
                  <a:pt x="36598" y="18564"/>
                  <a:pt x="36561" y="18526"/>
                </a:cubicBezTo>
                <a:cubicBezTo>
                  <a:pt x="36510" y="18526"/>
                  <a:pt x="36477" y="18510"/>
                  <a:pt x="36437" y="18510"/>
                </a:cubicBezTo>
                <a:close/>
                <a:moveTo>
                  <a:pt x="35124" y="18602"/>
                </a:moveTo>
                <a:lnTo>
                  <a:pt x="34973" y="18716"/>
                </a:lnTo>
                <a:cubicBezTo>
                  <a:pt x="34973" y="18753"/>
                  <a:pt x="34935" y="18791"/>
                  <a:pt x="34935" y="18829"/>
                </a:cubicBezTo>
                <a:lnTo>
                  <a:pt x="35048" y="19018"/>
                </a:lnTo>
                <a:lnTo>
                  <a:pt x="35200" y="19018"/>
                </a:lnTo>
                <a:lnTo>
                  <a:pt x="35351" y="18867"/>
                </a:lnTo>
                <a:lnTo>
                  <a:pt x="35351" y="18791"/>
                </a:lnTo>
                <a:lnTo>
                  <a:pt x="35237" y="18678"/>
                </a:lnTo>
                <a:cubicBezTo>
                  <a:pt x="35200" y="18640"/>
                  <a:pt x="35162" y="18640"/>
                  <a:pt x="35124" y="18602"/>
                </a:cubicBezTo>
                <a:close/>
                <a:moveTo>
                  <a:pt x="56334" y="18980"/>
                </a:moveTo>
                <a:cubicBezTo>
                  <a:pt x="56268" y="18980"/>
                  <a:pt x="56202" y="19018"/>
                  <a:pt x="56258" y="19094"/>
                </a:cubicBezTo>
                <a:lnTo>
                  <a:pt x="56410" y="19094"/>
                </a:lnTo>
                <a:cubicBezTo>
                  <a:pt x="56466" y="19018"/>
                  <a:pt x="56400" y="18980"/>
                  <a:pt x="56334" y="18980"/>
                </a:cubicBezTo>
                <a:close/>
                <a:moveTo>
                  <a:pt x="50058" y="18867"/>
                </a:moveTo>
                <a:cubicBezTo>
                  <a:pt x="50020" y="18867"/>
                  <a:pt x="49982" y="18867"/>
                  <a:pt x="49944" y="18905"/>
                </a:cubicBezTo>
                <a:cubicBezTo>
                  <a:pt x="49869" y="18905"/>
                  <a:pt x="49831" y="18980"/>
                  <a:pt x="49831" y="19018"/>
                </a:cubicBezTo>
                <a:lnTo>
                  <a:pt x="49831" y="19056"/>
                </a:lnTo>
                <a:lnTo>
                  <a:pt x="49907" y="19131"/>
                </a:lnTo>
                <a:cubicBezTo>
                  <a:pt x="49907" y="19094"/>
                  <a:pt x="49907" y="19094"/>
                  <a:pt x="49907" y="19056"/>
                </a:cubicBezTo>
                <a:lnTo>
                  <a:pt x="50020" y="19207"/>
                </a:lnTo>
                <a:lnTo>
                  <a:pt x="50171" y="19207"/>
                </a:lnTo>
                <a:lnTo>
                  <a:pt x="50285" y="19169"/>
                </a:lnTo>
                <a:cubicBezTo>
                  <a:pt x="50285" y="19131"/>
                  <a:pt x="50323" y="19094"/>
                  <a:pt x="50323" y="19056"/>
                </a:cubicBezTo>
                <a:cubicBezTo>
                  <a:pt x="50323" y="18942"/>
                  <a:pt x="50209" y="18867"/>
                  <a:pt x="50058" y="18867"/>
                </a:cubicBezTo>
                <a:close/>
                <a:moveTo>
                  <a:pt x="55315" y="19322"/>
                </a:moveTo>
                <a:lnTo>
                  <a:pt x="55351" y="19358"/>
                </a:lnTo>
                <a:cubicBezTo>
                  <a:pt x="55327" y="19358"/>
                  <a:pt x="55318" y="19343"/>
                  <a:pt x="55315" y="19322"/>
                </a:cubicBezTo>
                <a:close/>
                <a:moveTo>
                  <a:pt x="55691" y="18980"/>
                </a:moveTo>
                <a:cubicBezTo>
                  <a:pt x="55389" y="18980"/>
                  <a:pt x="55275" y="19094"/>
                  <a:pt x="55200" y="19207"/>
                </a:cubicBezTo>
                <a:lnTo>
                  <a:pt x="55302" y="19310"/>
                </a:lnTo>
                <a:lnTo>
                  <a:pt x="55302" y="19310"/>
                </a:lnTo>
                <a:cubicBezTo>
                  <a:pt x="55277" y="19389"/>
                  <a:pt x="55292" y="19509"/>
                  <a:pt x="55427" y="19509"/>
                </a:cubicBezTo>
                <a:lnTo>
                  <a:pt x="55540" y="19509"/>
                </a:lnTo>
                <a:cubicBezTo>
                  <a:pt x="55616" y="19472"/>
                  <a:pt x="55842" y="19396"/>
                  <a:pt x="55842" y="19169"/>
                </a:cubicBezTo>
                <a:cubicBezTo>
                  <a:pt x="55842" y="19131"/>
                  <a:pt x="55842" y="19094"/>
                  <a:pt x="55842" y="19056"/>
                </a:cubicBezTo>
                <a:lnTo>
                  <a:pt x="55691" y="18980"/>
                </a:lnTo>
                <a:close/>
                <a:moveTo>
                  <a:pt x="48924" y="18942"/>
                </a:moveTo>
                <a:lnTo>
                  <a:pt x="48735" y="18980"/>
                </a:lnTo>
                <a:cubicBezTo>
                  <a:pt x="48659" y="19018"/>
                  <a:pt x="48621" y="19094"/>
                  <a:pt x="48659" y="19207"/>
                </a:cubicBezTo>
                <a:lnTo>
                  <a:pt x="48735" y="19396"/>
                </a:lnTo>
                <a:cubicBezTo>
                  <a:pt x="48697" y="19396"/>
                  <a:pt x="48659" y="19396"/>
                  <a:pt x="48659" y="19358"/>
                </a:cubicBezTo>
                <a:cubicBezTo>
                  <a:pt x="48659" y="19396"/>
                  <a:pt x="48659" y="19396"/>
                  <a:pt x="48659" y="19434"/>
                </a:cubicBezTo>
                <a:cubicBezTo>
                  <a:pt x="48659" y="19509"/>
                  <a:pt x="48659" y="19585"/>
                  <a:pt x="48772" y="19661"/>
                </a:cubicBezTo>
                <a:cubicBezTo>
                  <a:pt x="48848" y="19736"/>
                  <a:pt x="48924" y="19736"/>
                  <a:pt x="49037" y="19736"/>
                </a:cubicBezTo>
                <a:lnTo>
                  <a:pt x="49113" y="19547"/>
                </a:lnTo>
                <a:cubicBezTo>
                  <a:pt x="49113" y="19509"/>
                  <a:pt x="49113" y="19434"/>
                  <a:pt x="49113" y="19396"/>
                </a:cubicBezTo>
                <a:cubicBezTo>
                  <a:pt x="49113" y="19245"/>
                  <a:pt x="49113" y="19056"/>
                  <a:pt x="48924" y="18942"/>
                </a:cubicBezTo>
                <a:close/>
                <a:moveTo>
                  <a:pt x="32477" y="19434"/>
                </a:moveTo>
                <a:cubicBezTo>
                  <a:pt x="32364" y="19434"/>
                  <a:pt x="32288" y="19434"/>
                  <a:pt x="32213" y="19472"/>
                </a:cubicBezTo>
                <a:cubicBezTo>
                  <a:pt x="32099" y="19585"/>
                  <a:pt x="32099" y="19812"/>
                  <a:pt x="32364" y="19812"/>
                </a:cubicBezTo>
                <a:lnTo>
                  <a:pt x="32515" y="19699"/>
                </a:lnTo>
                <a:cubicBezTo>
                  <a:pt x="32515" y="19661"/>
                  <a:pt x="32515" y="19661"/>
                  <a:pt x="32553" y="19623"/>
                </a:cubicBezTo>
                <a:lnTo>
                  <a:pt x="32477" y="19434"/>
                </a:lnTo>
                <a:close/>
                <a:moveTo>
                  <a:pt x="90535" y="19078"/>
                </a:moveTo>
                <a:cubicBezTo>
                  <a:pt x="90468" y="19078"/>
                  <a:pt x="90414" y="19105"/>
                  <a:pt x="90361" y="19131"/>
                </a:cubicBezTo>
                <a:cubicBezTo>
                  <a:pt x="90285" y="19207"/>
                  <a:pt x="90285" y="19283"/>
                  <a:pt x="90285" y="19358"/>
                </a:cubicBezTo>
                <a:cubicBezTo>
                  <a:pt x="90285" y="19396"/>
                  <a:pt x="90285" y="19434"/>
                  <a:pt x="90285" y="19472"/>
                </a:cubicBezTo>
                <a:lnTo>
                  <a:pt x="90323" y="19509"/>
                </a:lnTo>
                <a:cubicBezTo>
                  <a:pt x="90285" y="19509"/>
                  <a:pt x="90285" y="19509"/>
                  <a:pt x="90247" y="19547"/>
                </a:cubicBezTo>
                <a:cubicBezTo>
                  <a:pt x="90210" y="19585"/>
                  <a:pt x="90172" y="19623"/>
                  <a:pt x="90172" y="19699"/>
                </a:cubicBezTo>
                <a:cubicBezTo>
                  <a:pt x="90172" y="19850"/>
                  <a:pt x="90247" y="19925"/>
                  <a:pt x="90399" y="19925"/>
                </a:cubicBezTo>
                <a:lnTo>
                  <a:pt x="90550" y="19850"/>
                </a:lnTo>
                <a:cubicBezTo>
                  <a:pt x="90550" y="19850"/>
                  <a:pt x="90550" y="19812"/>
                  <a:pt x="90550" y="19812"/>
                </a:cubicBezTo>
                <a:cubicBezTo>
                  <a:pt x="90588" y="19774"/>
                  <a:pt x="90625" y="19699"/>
                  <a:pt x="90588" y="19585"/>
                </a:cubicBezTo>
                <a:lnTo>
                  <a:pt x="90588" y="19547"/>
                </a:lnTo>
                <a:cubicBezTo>
                  <a:pt x="90625" y="19547"/>
                  <a:pt x="90663" y="19547"/>
                  <a:pt x="90701" y="19509"/>
                </a:cubicBezTo>
                <a:cubicBezTo>
                  <a:pt x="90739" y="19472"/>
                  <a:pt x="90777" y="19434"/>
                  <a:pt x="90777" y="19358"/>
                </a:cubicBezTo>
                <a:cubicBezTo>
                  <a:pt x="90777" y="19358"/>
                  <a:pt x="90739" y="19320"/>
                  <a:pt x="90739" y="19283"/>
                </a:cubicBezTo>
                <a:cubicBezTo>
                  <a:pt x="90739" y="19245"/>
                  <a:pt x="90739" y="19207"/>
                  <a:pt x="90739" y="19169"/>
                </a:cubicBezTo>
                <a:lnTo>
                  <a:pt x="90625" y="19094"/>
                </a:lnTo>
                <a:cubicBezTo>
                  <a:pt x="90592" y="19083"/>
                  <a:pt x="90562" y="19078"/>
                  <a:pt x="90535" y="19078"/>
                </a:cubicBezTo>
                <a:close/>
                <a:moveTo>
                  <a:pt x="54746" y="19585"/>
                </a:moveTo>
                <a:cubicBezTo>
                  <a:pt x="54633" y="19585"/>
                  <a:pt x="54557" y="19585"/>
                  <a:pt x="54519" y="19661"/>
                </a:cubicBezTo>
                <a:cubicBezTo>
                  <a:pt x="54444" y="19699"/>
                  <a:pt x="54406" y="19812"/>
                  <a:pt x="54406" y="19925"/>
                </a:cubicBezTo>
                <a:lnTo>
                  <a:pt x="54557" y="20039"/>
                </a:lnTo>
                <a:cubicBezTo>
                  <a:pt x="54633" y="20039"/>
                  <a:pt x="54784" y="20039"/>
                  <a:pt x="54859" y="19963"/>
                </a:cubicBezTo>
                <a:cubicBezTo>
                  <a:pt x="54859" y="19963"/>
                  <a:pt x="54897" y="19888"/>
                  <a:pt x="54897" y="19850"/>
                </a:cubicBezTo>
                <a:cubicBezTo>
                  <a:pt x="54897" y="19774"/>
                  <a:pt x="54897" y="19736"/>
                  <a:pt x="54859" y="19661"/>
                </a:cubicBezTo>
                <a:lnTo>
                  <a:pt x="54746" y="19585"/>
                </a:lnTo>
                <a:close/>
                <a:moveTo>
                  <a:pt x="23782" y="19472"/>
                </a:moveTo>
                <a:cubicBezTo>
                  <a:pt x="23555" y="19472"/>
                  <a:pt x="23441" y="19509"/>
                  <a:pt x="23366" y="19585"/>
                </a:cubicBezTo>
                <a:cubicBezTo>
                  <a:pt x="23290" y="19623"/>
                  <a:pt x="23252" y="19699"/>
                  <a:pt x="23252" y="19774"/>
                </a:cubicBezTo>
                <a:cubicBezTo>
                  <a:pt x="23215" y="19736"/>
                  <a:pt x="23139" y="19699"/>
                  <a:pt x="23101" y="19699"/>
                </a:cubicBezTo>
                <a:cubicBezTo>
                  <a:pt x="22988" y="19699"/>
                  <a:pt x="22874" y="19736"/>
                  <a:pt x="22836" y="19888"/>
                </a:cubicBezTo>
                <a:lnTo>
                  <a:pt x="22950" y="20039"/>
                </a:lnTo>
                <a:cubicBezTo>
                  <a:pt x="23101" y="20039"/>
                  <a:pt x="23177" y="20039"/>
                  <a:pt x="23215" y="20001"/>
                </a:cubicBezTo>
                <a:lnTo>
                  <a:pt x="23252" y="19963"/>
                </a:lnTo>
                <a:cubicBezTo>
                  <a:pt x="23252" y="20077"/>
                  <a:pt x="23328" y="20190"/>
                  <a:pt x="23441" y="20228"/>
                </a:cubicBezTo>
                <a:cubicBezTo>
                  <a:pt x="23517" y="20266"/>
                  <a:pt x="23593" y="20285"/>
                  <a:pt x="23668" y="20285"/>
                </a:cubicBezTo>
                <a:cubicBezTo>
                  <a:pt x="23744" y="20285"/>
                  <a:pt x="23819" y="20266"/>
                  <a:pt x="23895" y="20228"/>
                </a:cubicBezTo>
                <a:lnTo>
                  <a:pt x="23971" y="20114"/>
                </a:lnTo>
                <a:cubicBezTo>
                  <a:pt x="23933" y="20039"/>
                  <a:pt x="23933" y="19963"/>
                  <a:pt x="23933" y="19925"/>
                </a:cubicBezTo>
                <a:lnTo>
                  <a:pt x="23933" y="19850"/>
                </a:lnTo>
                <a:cubicBezTo>
                  <a:pt x="23933" y="19774"/>
                  <a:pt x="23933" y="19699"/>
                  <a:pt x="23895" y="19585"/>
                </a:cubicBezTo>
                <a:lnTo>
                  <a:pt x="23782" y="19472"/>
                </a:lnTo>
                <a:close/>
                <a:moveTo>
                  <a:pt x="795" y="19585"/>
                </a:moveTo>
                <a:cubicBezTo>
                  <a:pt x="681" y="19623"/>
                  <a:pt x="492" y="19661"/>
                  <a:pt x="492" y="19850"/>
                </a:cubicBezTo>
                <a:lnTo>
                  <a:pt x="492" y="19888"/>
                </a:lnTo>
                <a:lnTo>
                  <a:pt x="606" y="19963"/>
                </a:lnTo>
                <a:cubicBezTo>
                  <a:pt x="662" y="19982"/>
                  <a:pt x="719" y="19992"/>
                  <a:pt x="771" y="19992"/>
                </a:cubicBezTo>
                <a:cubicBezTo>
                  <a:pt x="823" y="19992"/>
                  <a:pt x="870" y="19982"/>
                  <a:pt x="908" y="19963"/>
                </a:cubicBezTo>
                <a:cubicBezTo>
                  <a:pt x="908" y="20077"/>
                  <a:pt x="984" y="20190"/>
                  <a:pt x="1059" y="20266"/>
                </a:cubicBezTo>
                <a:lnTo>
                  <a:pt x="1173" y="20303"/>
                </a:lnTo>
                <a:cubicBezTo>
                  <a:pt x="1400" y="20303"/>
                  <a:pt x="1551" y="20190"/>
                  <a:pt x="1702" y="20114"/>
                </a:cubicBezTo>
                <a:lnTo>
                  <a:pt x="1664" y="20001"/>
                </a:lnTo>
                <a:lnTo>
                  <a:pt x="1740" y="20114"/>
                </a:lnTo>
                <a:lnTo>
                  <a:pt x="1778" y="20001"/>
                </a:lnTo>
                <a:cubicBezTo>
                  <a:pt x="1778" y="19963"/>
                  <a:pt x="1778" y="19925"/>
                  <a:pt x="1778" y="19925"/>
                </a:cubicBezTo>
                <a:cubicBezTo>
                  <a:pt x="1740" y="19812"/>
                  <a:pt x="1702" y="19699"/>
                  <a:pt x="1589" y="19661"/>
                </a:cubicBezTo>
                <a:lnTo>
                  <a:pt x="1513" y="19699"/>
                </a:lnTo>
                <a:cubicBezTo>
                  <a:pt x="1475" y="19661"/>
                  <a:pt x="1437" y="19585"/>
                  <a:pt x="1324" y="19585"/>
                </a:cubicBezTo>
                <a:lnTo>
                  <a:pt x="1210" y="19661"/>
                </a:lnTo>
                <a:cubicBezTo>
                  <a:pt x="1210" y="19699"/>
                  <a:pt x="1135" y="19736"/>
                  <a:pt x="1135" y="19736"/>
                </a:cubicBezTo>
                <a:lnTo>
                  <a:pt x="1021" y="19774"/>
                </a:lnTo>
                <a:cubicBezTo>
                  <a:pt x="1021" y="19736"/>
                  <a:pt x="1021" y="19699"/>
                  <a:pt x="984" y="19661"/>
                </a:cubicBezTo>
                <a:lnTo>
                  <a:pt x="832" y="19585"/>
                </a:lnTo>
                <a:close/>
                <a:moveTo>
                  <a:pt x="18064" y="19915"/>
                </a:moveTo>
                <a:cubicBezTo>
                  <a:pt x="18042" y="19915"/>
                  <a:pt x="18020" y="19918"/>
                  <a:pt x="17997" y="19925"/>
                </a:cubicBezTo>
                <a:cubicBezTo>
                  <a:pt x="17921" y="19963"/>
                  <a:pt x="17884" y="20001"/>
                  <a:pt x="17846" y="20077"/>
                </a:cubicBezTo>
                <a:lnTo>
                  <a:pt x="17959" y="20228"/>
                </a:lnTo>
                <a:cubicBezTo>
                  <a:pt x="17997" y="20266"/>
                  <a:pt x="18073" y="20303"/>
                  <a:pt x="18186" y="20303"/>
                </a:cubicBezTo>
                <a:lnTo>
                  <a:pt x="18300" y="20190"/>
                </a:lnTo>
                <a:lnTo>
                  <a:pt x="18300" y="20077"/>
                </a:lnTo>
                <a:lnTo>
                  <a:pt x="18224" y="19963"/>
                </a:lnTo>
                <a:cubicBezTo>
                  <a:pt x="18224" y="19963"/>
                  <a:pt x="18151" y="19915"/>
                  <a:pt x="18064" y="19915"/>
                </a:cubicBezTo>
                <a:close/>
                <a:moveTo>
                  <a:pt x="21388" y="19915"/>
                </a:moveTo>
                <a:cubicBezTo>
                  <a:pt x="21368" y="19915"/>
                  <a:pt x="21347" y="19918"/>
                  <a:pt x="21324" y="19925"/>
                </a:cubicBezTo>
                <a:cubicBezTo>
                  <a:pt x="21249" y="19963"/>
                  <a:pt x="21173" y="20001"/>
                  <a:pt x="21173" y="20077"/>
                </a:cubicBezTo>
                <a:lnTo>
                  <a:pt x="21286" y="20228"/>
                </a:lnTo>
                <a:cubicBezTo>
                  <a:pt x="21324" y="20266"/>
                  <a:pt x="21400" y="20303"/>
                  <a:pt x="21513" y="20303"/>
                </a:cubicBezTo>
                <a:lnTo>
                  <a:pt x="21627" y="20190"/>
                </a:lnTo>
                <a:lnTo>
                  <a:pt x="21627" y="20077"/>
                </a:lnTo>
                <a:lnTo>
                  <a:pt x="21551" y="19963"/>
                </a:lnTo>
                <a:cubicBezTo>
                  <a:pt x="21521" y="19963"/>
                  <a:pt x="21466" y="19915"/>
                  <a:pt x="21388" y="19915"/>
                </a:cubicBezTo>
                <a:close/>
                <a:moveTo>
                  <a:pt x="40530" y="20114"/>
                </a:moveTo>
                <a:cubicBezTo>
                  <a:pt x="40417" y="20114"/>
                  <a:pt x="40304" y="20190"/>
                  <a:pt x="40304" y="20266"/>
                </a:cubicBezTo>
                <a:lnTo>
                  <a:pt x="40455" y="20266"/>
                </a:lnTo>
                <a:cubicBezTo>
                  <a:pt x="40455" y="20303"/>
                  <a:pt x="40455" y="20303"/>
                  <a:pt x="40455" y="20341"/>
                </a:cubicBezTo>
                <a:lnTo>
                  <a:pt x="40644" y="20341"/>
                </a:lnTo>
                <a:cubicBezTo>
                  <a:pt x="40644" y="20303"/>
                  <a:pt x="40644" y="20303"/>
                  <a:pt x="40644" y="20266"/>
                </a:cubicBezTo>
                <a:lnTo>
                  <a:pt x="40795" y="20266"/>
                </a:lnTo>
                <a:cubicBezTo>
                  <a:pt x="40795" y="20228"/>
                  <a:pt x="40757" y="20152"/>
                  <a:pt x="40682" y="20152"/>
                </a:cubicBezTo>
                <a:cubicBezTo>
                  <a:pt x="40644" y="20114"/>
                  <a:pt x="40606" y="20114"/>
                  <a:pt x="40530" y="20114"/>
                </a:cubicBezTo>
                <a:close/>
                <a:moveTo>
                  <a:pt x="48694" y="19882"/>
                </a:moveTo>
                <a:cubicBezTo>
                  <a:pt x="48640" y="19882"/>
                  <a:pt x="48605" y="19904"/>
                  <a:pt x="48583" y="19925"/>
                </a:cubicBezTo>
                <a:cubicBezTo>
                  <a:pt x="48508" y="19963"/>
                  <a:pt x="48432" y="20039"/>
                  <a:pt x="48432" y="20114"/>
                </a:cubicBezTo>
                <a:cubicBezTo>
                  <a:pt x="48432" y="20228"/>
                  <a:pt x="48508" y="20341"/>
                  <a:pt x="48621" y="20341"/>
                </a:cubicBezTo>
                <a:lnTo>
                  <a:pt x="48772" y="20266"/>
                </a:lnTo>
                <a:cubicBezTo>
                  <a:pt x="48810" y="20228"/>
                  <a:pt x="48810" y="20190"/>
                  <a:pt x="48810" y="20190"/>
                </a:cubicBezTo>
                <a:cubicBezTo>
                  <a:pt x="48848" y="20152"/>
                  <a:pt x="48886" y="20114"/>
                  <a:pt x="48886" y="20039"/>
                </a:cubicBezTo>
                <a:lnTo>
                  <a:pt x="48848" y="19925"/>
                </a:lnTo>
                <a:cubicBezTo>
                  <a:pt x="48784" y="19893"/>
                  <a:pt x="48734" y="19882"/>
                  <a:pt x="48694" y="19882"/>
                </a:cubicBezTo>
                <a:close/>
                <a:moveTo>
                  <a:pt x="30136" y="19872"/>
                </a:moveTo>
                <a:cubicBezTo>
                  <a:pt x="30073" y="19872"/>
                  <a:pt x="30009" y="19899"/>
                  <a:pt x="29982" y="19925"/>
                </a:cubicBezTo>
                <a:lnTo>
                  <a:pt x="29906" y="19963"/>
                </a:lnTo>
                <a:cubicBezTo>
                  <a:pt x="29831" y="20114"/>
                  <a:pt x="29944" y="20303"/>
                  <a:pt x="30133" y="20341"/>
                </a:cubicBezTo>
                <a:cubicBezTo>
                  <a:pt x="30154" y="20348"/>
                  <a:pt x="30175" y="20351"/>
                  <a:pt x="30195" y="20351"/>
                </a:cubicBezTo>
                <a:cubicBezTo>
                  <a:pt x="30286" y="20351"/>
                  <a:pt x="30367" y="20290"/>
                  <a:pt x="30398" y="20228"/>
                </a:cubicBezTo>
                <a:lnTo>
                  <a:pt x="30285" y="20077"/>
                </a:lnTo>
                <a:lnTo>
                  <a:pt x="30322" y="20077"/>
                </a:lnTo>
                <a:cubicBezTo>
                  <a:pt x="30322" y="20001"/>
                  <a:pt x="30322" y="19925"/>
                  <a:pt x="30209" y="19888"/>
                </a:cubicBezTo>
                <a:cubicBezTo>
                  <a:pt x="30187" y="19876"/>
                  <a:pt x="30161" y="19872"/>
                  <a:pt x="30136" y="19872"/>
                </a:cubicBezTo>
                <a:close/>
                <a:moveTo>
                  <a:pt x="90512" y="19963"/>
                </a:moveTo>
                <a:lnTo>
                  <a:pt x="90399" y="20077"/>
                </a:lnTo>
                <a:cubicBezTo>
                  <a:pt x="90361" y="20077"/>
                  <a:pt x="90323" y="20114"/>
                  <a:pt x="90323" y="20190"/>
                </a:cubicBezTo>
                <a:lnTo>
                  <a:pt x="90323" y="20228"/>
                </a:lnTo>
                <a:lnTo>
                  <a:pt x="90399" y="20341"/>
                </a:lnTo>
                <a:cubicBezTo>
                  <a:pt x="90436" y="20360"/>
                  <a:pt x="90474" y="20370"/>
                  <a:pt x="90512" y="20370"/>
                </a:cubicBezTo>
                <a:cubicBezTo>
                  <a:pt x="90550" y="20370"/>
                  <a:pt x="90588" y="20360"/>
                  <a:pt x="90625" y="20341"/>
                </a:cubicBezTo>
                <a:cubicBezTo>
                  <a:pt x="90701" y="20303"/>
                  <a:pt x="90739" y="20228"/>
                  <a:pt x="90739" y="20152"/>
                </a:cubicBezTo>
                <a:cubicBezTo>
                  <a:pt x="90739" y="20077"/>
                  <a:pt x="90701" y="20039"/>
                  <a:pt x="90663" y="20001"/>
                </a:cubicBezTo>
                <a:cubicBezTo>
                  <a:pt x="90625" y="19963"/>
                  <a:pt x="90550" y="19963"/>
                  <a:pt x="90512" y="19963"/>
                </a:cubicBezTo>
                <a:close/>
                <a:moveTo>
                  <a:pt x="29717" y="20114"/>
                </a:moveTo>
                <a:cubicBezTo>
                  <a:pt x="29566" y="20114"/>
                  <a:pt x="29453" y="20152"/>
                  <a:pt x="29415" y="20303"/>
                </a:cubicBezTo>
                <a:lnTo>
                  <a:pt x="29528" y="20455"/>
                </a:lnTo>
                <a:cubicBezTo>
                  <a:pt x="29566" y="20455"/>
                  <a:pt x="29566" y="20492"/>
                  <a:pt x="29642" y="20492"/>
                </a:cubicBezTo>
                <a:lnTo>
                  <a:pt x="29793" y="20379"/>
                </a:lnTo>
                <a:cubicBezTo>
                  <a:pt x="29831" y="20379"/>
                  <a:pt x="29869" y="20303"/>
                  <a:pt x="29869" y="20266"/>
                </a:cubicBezTo>
                <a:lnTo>
                  <a:pt x="29869" y="20190"/>
                </a:lnTo>
                <a:lnTo>
                  <a:pt x="29717" y="20114"/>
                </a:lnTo>
                <a:close/>
                <a:moveTo>
                  <a:pt x="53045" y="20039"/>
                </a:moveTo>
                <a:lnTo>
                  <a:pt x="52893" y="20190"/>
                </a:lnTo>
                <a:lnTo>
                  <a:pt x="52893" y="20417"/>
                </a:lnTo>
                <a:lnTo>
                  <a:pt x="53007" y="20530"/>
                </a:lnTo>
                <a:cubicBezTo>
                  <a:pt x="53054" y="20546"/>
                  <a:pt x="53101" y="20555"/>
                  <a:pt x="53142" y="20555"/>
                </a:cubicBezTo>
                <a:cubicBezTo>
                  <a:pt x="53201" y="20555"/>
                  <a:pt x="53249" y="20537"/>
                  <a:pt x="53272" y="20492"/>
                </a:cubicBezTo>
                <a:cubicBezTo>
                  <a:pt x="53347" y="20492"/>
                  <a:pt x="53385" y="20417"/>
                  <a:pt x="53385" y="20379"/>
                </a:cubicBezTo>
                <a:cubicBezTo>
                  <a:pt x="53385" y="20266"/>
                  <a:pt x="53309" y="20190"/>
                  <a:pt x="53234" y="20152"/>
                </a:cubicBezTo>
                <a:cubicBezTo>
                  <a:pt x="53196" y="20077"/>
                  <a:pt x="53120" y="20039"/>
                  <a:pt x="53045" y="20039"/>
                </a:cubicBezTo>
                <a:close/>
                <a:moveTo>
                  <a:pt x="14821" y="20077"/>
                </a:moveTo>
                <a:cubicBezTo>
                  <a:pt x="14632" y="20190"/>
                  <a:pt x="14557" y="20266"/>
                  <a:pt x="14557" y="20455"/>
                </a:cubicBezTo>
                <a:cubicBezTo>
                  <a:pt x="14557" y="20492"/>
                  <a:pt x="14557" y="20568"/>
                  <a:pt x="14594" y="20644"/>
                </a:cubicBezTo>
                <a:lnTo>
                  <a:pt x="14594" y="20719"/>
                </a:lnTo>
                <a:lnTo>
                  <a:pt x="14670" y="20795"/>
                </a:lnTo>
                <a:cubicBezTo>
                  <a:pt x="14703" y="20806"/>
                  <a:pt x="14736" y="20811"/>
                  <a:pt x="14770" y="20811"/>
                </a:cubicBezTo>
                <a:cubicBezTo>
                  <a:pt x="14850" y="20811"/>
                  <a:pt x="14930" y="20784"/>
                  <a:pt x="15010" y="20757"/>
                </a:cubicBezTo>
                <a:cubicBezTo>
                  <a:pt x="15124" y="20682"/>
                  <a:pt x="15161" y="20530"/>
                  <a:pt x="15161" y="20417"/>
                </a:cubicBezTo>
                <a:cubicBezTo>
                  <a:pt x="15161" y="20228"/>
                  <a:pt x="15086" y="20114"/>
                  <a:pt x="14935" y="20077"/>
                </a:cubicBezTo>
                <a:close/>
                <a:moveTo>
                  <a:pt x="54935" y="20001"/>
                </a:moveTo>
                <a:lnTo>
                  <a:pt x="54784" y="20114"/>
                </a:lnTo>
                <a:cubicBezTo>
                  <a:pt x="54746" y="20114"/>
                  <a:pt x="54670" y="20190"/>
                  <a:pt x="54670" y="20303"/>
                </a:cubicBezTo>
                <a:lnTo>
                  <a:pt x="54406" y="20341"/>
                </a:lnTo>
                <a:lnTo>
                  <a:pt x="54406" y="20492"/>
                </a:lnTo>
                <a:cubicBezTo>
                  <a:pt x="54406" y="20568"/>
                  <a:pt x="54406" y="20606"/>
                  <a:pt x="54406" y="20606"/>
                </a:cubicBezTo>
                <a:lnTo>
                  <a:pt x="54406" y="20795"/>
                </a:lnTo>
                <a:cubicBezTo>
                  <a:pt x="54519" y="20871"/>
                  <a:pt x="54670" y="20871"/>
                  <a:pt x="54822" y="20871"/>
                </a:cubicBezTo>
                <a:lnTo>
                  <a:pt x="54935" y="20757"/>
                </a:lnTo>
                <a:cubicBezTo>
                  <a:pt x="54935" y="20757"/>
                  <a:pt x="54935" y="20757"/>
                  <a:pt x="54935" y="20719"/>
                </a:cubicBezTo>
                <a:cubicBezTo>
                  <a:pt x="54935" y="20719"/>
                  <a:pt x="54897" y="20757"/>
                  <a:pt x="54859" y="20757"/>
                </a:cubicBezTo>
                <a:lnTo>
                  <a:pt x="55011" y="20644"/>
                </a:lnTo>
                <a:cubicBezTo>
                  <a:pt x="55011" y="20568"/>
                  <a:pt x="54973" y="20492"/>
                  <a:pt x="54897" y="20455"/>
                </a:cubicBezTo>
                <a:cubicBezTo>
                  <a:pt x="54935" y="20455"/>
                  <a:pt x="54973" y="20417"/>
                  <a:pt x="54973" y="20417"/>
                </a:cubicBezTo>
                <a:cubicBezTo>
                  <a:pt x="55086" y="20379"/>
                  <a:pt x="55124" y="20303"/>
                  <a:pt x="55124" y="20190"/>
                </a:cubicBezTo>
                <a:cubicBezTo>
                  <a:pt x="55124" y="20114"/>
                  <a:pt x="55049" y="20039"/>
                  <a:pt x="54935" y="20001"/>
                </a:cubicBezTo>
                <a:close/>
                <a:moveTo>
                  <a:pt x="28195" y="20279"/>
                </a:moveTo>
                <a:cubicBezTo>
                  <a:pt x="28148" y="20279"/>
                  <a:pt x="28101" y="20288"/>
                  <a:pt x="28054" y="20303"/>
                </a:cubicBezTo>
                <a:cubicBezTo>
                  <a:pt x="27978" y="20303"/>
                  <a:pt x="27903" y="20379"/>
                  <a:pt x="27903" y="20492"/>
                </a:cubicBezTo>
                <a:lnTo>
                  <a:pt x="27903" y="20455"/>
                </a:lnTo>
                <a:cubicBezTo>
                  <a:pt x="27876" y="20451"/>
                  <a:pt x="27850" y="20450"/>
                  <a:pt x="27827" y="20450"/>
                </a:cubicBezTo>
                <a:cubicBezTo>
                  <a:pt x="27587" y="20450"/>
                  <a:pt x="27521" y="20613"/>
                  <a:pt x="27487" y="20682"/>
                </a:cubicBezTo>
                <a:cubicBezTo>
                  <a:pt x="27449" y="20682"/>
                  <a:pt x="27449" y="20719"/>
                  <a:pt x="27449" y="20719"/>
                </a:cubicBezTo>
                <a:lnTo>
                  <a:pt x="27487" y="20908"/>
                </a:lnTo>
                <a:cubicBezTo>
                  <a:pt x="27600" y="20946"/>
                  <a:pt x="27638" y="20946"/>
                  <a:pt x="27714" y="20946"/>
                </a:cubicBezTo>
                <a:lnTo>
                  <a:pt x="27827" y="20946"/>
                </a:lnTo>
                <a:lnTo>
                  <a:pt x="28016" y="20833"/>
                </a:lnTo>
                <a:lnTo>
                  <a:pt x="28016" y="20644"/>
                </a:lnTo>
                <a:cubicBezTo>
                  <a:pt x="28047" y="20647"/>
                  <a:pt x="28075" y="20649"/>
                  <a:pt x="28101" y="20649"/>
                </a:cubicBezTo>
                <a:cubicBezTo>
                  <a:pt x="28363" y="20649"/>
                  <a:pt x="28398" y="20489"/>
                  <a:pt x="28432" y="20455"/>
                </a:cubicBezTo>
                <a:lnTo>
                  <a:pt x="28394" y="20341"/>
                </a:lnTo>
                <a:cubicBezTo>
                  <a:pt x="28328" y="20297"/>
                  <a:pt x="28261" y="20279"/>
                  <a:pt x="28195" y="20279"/>
                </a:cubicBezTo>
                <a:close/>
                <a:moveTo>
                  <a:pt x="33044" y="20682"/>
                </a:moveTo>
                <a:lnTo>
                  <a:pt x="32893" y="20795"/>
                </a:lnTo>
                <a:lnTo>
                  <a:pt x="32893" y="20946"/>
                </a:lnTo>
                <a:lnTo>
                  <a:pt x="33044" y="21060"/>
                </a:lnTo>
                <a:cubicBezTo>
                  <a:pt x="33120" y="21060"/>
                  <a:pt x="33234" y="21060"/>
                  <a:pt x="33271" y="21022"/>
                </a:cubicBezTo>
                <a:cubicBezTo>
                  <a:pt x="33309" y="20984"/>
                  <a:pt x="33347" y="20908"/>
                  <a:pt x="33347" y="20833"/>
                </a:cubicBezTo>
                <a:lnTo>
                  <a:pt x="33347" y="20795"/>
                </a:lnTo>
                <a:lnTo>
                  <a:pt x="33234" y="20682"/>
                </a:lnTo>
                <a:close/>
                <a:moveTo>
                  <a:pt x="43517" y="20719"/>
                </a:moveTo>
                <a:lnTo>
                  <a:pt x="43328" y="20833"/>
                </a:lnTo>
                <a:cubicBezTo>
                  <a:pt x="43328" y="20833"/>
                  <a:pt x="43290" y="20871"/>
                  <a:pt x="43290" y="20908"/>
                </a:cubicBezTo>
                <a:lnTo>
                  <a:pt x="43404" y="21060"/>
                </a:lnTo>
                <a:cubicBezTo>
                  <a:pt x="43404" y="21097"/>
                  <a:pt x="43442" y="21097"/>
                  <a:pt x="43479" y="21097"/>
                </a:cubicBezTo>
                <a:lnTo>
                  <a:pt x="43668" y="21022"/>
                </a:lnTo>
                <a:cubicBezTo>
                  <a:pt x="43668" y="20984"/>
                  <a:pt x="43706" y="20984"/>
                  <a:pt x="43706" y="20908"/>
                </a:cubicBezTo>
                <a:lnTo>
                  <a:pt x="43593" y="20795"/>
                </a:lnTo>
                <a:cubicBezTo>
                  <a:pt x="43593" y="20757"/>
                  <a:pt x="43555" y="20757"/>
                  <a:pt x="43517" y="20719"/>
                </a:cubicBezTo>
                <a:close/>
                <a:moveTo>
                  <a:pt x="64463" y="20719"/>
                </a:moveTo>
                <a:lnTo>
                  <a:pt x="64311" y="20833"/>
                </a:lnTo>
                <a:cubicBezTo>
                  <a:pt x="64311" y="20833"/>
                  <a:pt x="64311" y="20833"/>
                  <a:pt x="64274" y="20871"/>
                </a:cubicBezTo>
                <a:cubicBezTo>
                  <a:pt x="64274" y="20908"/>
                  <a:pt x="64236" y="20946"/>
                  <a:pt x="64236" y="21060"/>
                </a:cubicBezTo>
                <a:lnTo>
                  <a:pt x="64349" y="21173"/>
                </a:lnTo>
                <a:cubicBezTo>
                  <a:pt x="64425" y="21173"/>
                  <a:pt x="64538" y="21173"/>
                  <a:pt x="64576" y="21135"/>
                </a:cubicBezTo>
                <a:cubicBezTo>
                  <a:pt x="64652" y="21097"/>
                  <a:pt x="64689" y="21022"/>
                  <a:pt x="64689" y="20946"/>
                </a:cubicBezTo>
                <a:cubicBezTo>
                  <a:pt x="64689" y="20833"/>
                  <a:pt x="64576" y="20719"/>
                  <a:pt x="64463" y="20719"/>
                </a:cubicBezTo>
                <a:close/>
                <a:moveTo>
                  <a:pt x="67676" y="20719"/>
                </a:moveTo>
                <a:cubicBezTo>
                  <a:pt x="67563" y="20719"/>
                  <a:pt x="67449" y="20719"/>
                  <a:pt x="67374" y="20795"/>
                </a:cubicBezTo>
                <a:cubicBezTo>
                  <a:pt x="67223" y="20871"/>
                  <a:pt x="67223" y="21022"/>
                  <a:pt x="67374" y="21135"/>
                </a:cubicBezTo>
                <a:lnTo>
                  <a:pt x="67449" y="21173"/>
                </a:lnTo>
                <a:cubicBezTo>
                  <a:pt x="67470" y="21176"/>
                  <a:pt x="67488" y="21177"/>
                  <a:pt x="67506" y="21177"/>
                </a:cubicBezTo>
                <a:cubicBezTo>
                  <a:pt x="67720" y="21177"/>
                  <a:pt x="67752" y="20978"/>
                  <a:pt x="67752" y="20908"/>
                </a:cubicBezTo>
                <a:lnTo>
                  <a:pt x="67752" y="20871"/>
                </a:lnTo>
                <a:lnTo>
                  <a:pt x="67676" y="20719"/>
                </a:lnTo>
                <a:close/>
                <a:moveTo>
                  <a:pt x="1630" y="20657"/>
                </a:moveTo>
                <a:cubicBezTo>
                  <a:pt x="1545" y="20657"/>
                  <a:pt x="1466" y="20675"/>
                  <a:pt x="1400" y="20719"/>
                </a:cubicBezTo>
                <a:cubicBezTo>
                  <a:pt x="1286" y="20795"/>
                  <a:pt x="1286" y="20908"/>
                  <a:pt x="1286" y="20984"/>
                </a:cubicBezTo>
                <a:lnTo>
                  <a:pt x="1475" y="21135"/>
                </a:lnTo>
                <a:cubicBezTo>
                  <a:pt x="1505" y="21135"/>
                  <a:pt x="1560" y="21184"/>
                  <a:pt x="1658" y="21184"/>
                </a:cubicBezTo>
                <a:cubicBezTo>
                  <a:pt x="1682" y="21184"/>
                  <a:pt x="1710" y="21181"/>
                  <a:pt x="1740" y="21173"/>
                </a:cubicBezTo>
                <a:lnTo>
                  <a:pt x="1853" y="21022"/>
                </a:lnTo>
                <a:cubicBezTo>
                  <a:pt x="1891" y="20984"/>
                  <a:pt x="1929" y="20946"/>
                  <a:pt x="1929" y="20871"/>
                </a:cubicBezTo>
                <a:cubicBezTo>
                  <a:pt x="1929" y="20833"/>
                  <a:pt x="1891" y="20795"/>
                  <a:pt x="1891" y="20757"/>
                </a:cubicBezTo>
                <a:lnTo>
                  <a:pt x="1815" y="20682"/>
                </a:lnTo>
                <a:cubicBezTo>
                  <a:pt x="1753" y="20666"/>
                  <a:pt x="1690" y="20657"/>
                  <a:pt x="1630" y="20657"/>
                </a:cubicBezTo>
                <a:close/>
                <a:moveTo>
                  <a:pt x="35464" y="20833"/>
                </a:moveTo>
                <a:cubicBezTo>
                  <a:pt x="35351" y="20833"/>
                  <a:pt x="35275" y="20833"/>
                  <a:pt x="35237" y="20908"/>
                </a:cubicBezTo>
                <a:cubicBezTo>
                  <a:pt x="35200" y="20908"/>
                  <a:pt x="35124" y="20984"/>
                  <a:pt x="35124" y="21097"/>
                </a:cubicBezTo>
                <a:lnTo>
                  <a:pt x="35275" y="21211"/>
                </a:lnTo>
                <a:cubicBezTo>
                  <a:pt x="35351" y="21211"/>
                  <a:pt x="35464" y="21211"/>
                  <a:pt x="35502" y="21173"/>
                </a:cubicBezTo>
                <a:cubicBezTo>
                  <a:pt x="35540" y="21135"/>
                  <a:pt x="35578" y="21060"/>
                  <a:pt x="35578" y="20984"/>
                </a:cubicBezTo>
                <a:lnTo>
                  <a:pt x="35578" y="20946"/>
                </a:lnTo>
                <a:lnTo>
                  <a:pt x="35464" y="20833"/>
                </a:lnTo>
                <a:close/>
                <a:moveTo>
                  <a:pt x="45030" y="20644"/>
                </a:moveTo>
                <a:cubicBezTo>
                  <a:pt x="45030" y="20682"/>
                  <a:pt x="45030" y="20682"/>
                  <a:pt x="45030" y="20719"/>
                </a:cubicBezTo>
                <a:lnTo>
                  <a:pt x="44878" y="20719"/>
                </a:lnTo>
                <a:cubicBezTo>
                  <a:pt x="44878" y="20757"/>
                  <a:pt x="44916" y="20833"/>
                  <a:pt x="44954" y="20871"/>
                </a:cubicBezTo>
                <a:lnTo>
                  <a:pt x="44992" y="20871"/>
                </a:lnTo>
                <a:lnTo>
                  <a:pt x="44954" y="20908"/>
                </a:lnTo>
                <a:cubicBezTo>
                  <a:pt x="44954" y="20946"/>
                  <a:pt x="44992" y="21135"/>
                  <a:pt x="45143" y="21211"/>
                </a:cubicBezTo>
                <a:lnTo>
                  <a:pt x="45332" y="21135"/>
                </a:lnTo>
                <a:cubicBezTo>
                  <a:pt x="45332" y="21135"/>
                  <a:pt x="45332" y="21173"/>
                  <a:pt x="45332" y="21173"/>
                </a:cubicBezTo>
                <a:lnTo>
                  <a:pt x="45483" y="21060"/>
                </a:lnTo>
                <a:lnTo>
                  <a:pt x="45483" y="21022"/>
                </a:lnTo>
                <a:cubicBezTo>
                  <a:pt x="45483" y="20946"/>
                  <a:pt x="45408" y="20871"/>
                  <a:pt x="45332" y="20833"/>
                </a:cubicBezTo>
                <a:cubicBezTo>
                  <a:pt x="45370" y="20795"/>
                  <a:pt x="45408" y="20757"/>
                  <a:pt x="45408" y="20682"/>
                </a:cubicBezTo>
                <a:lnTo>
                  <a:pt x="45256" y="20682"/>
                </a:lnTo>
                <a:cubicBezTo>
                  <a:pt x="45225" y="20661"/>
                  <a:pt x="45202" y="20654"/>
                  <a:pt x="45184" y="20654"/>
                </a:cubicBezTo>
                <a:cubicBezTo>
                  <a:pt x="45153" y="20654"/>
                  <a:pt x="45133" y="20671"/>
                  <a:pt x="45102" y="20671"/>
                </a:cubicBezTo>
                <a:cubicBezTo>
                  <a:pt x="45084" y="20671"/>
                  <a:pt x="45061" y="20665"/>
                  <a:pt x="45030" y="20644"/>
                </a:cubicBezTo>
                <a:close/>
                <a:moveTo>
                  <a:pt x="8772" y="20833"/>
                </a:moveTo>
                <a:lnTo>
                  <a:pt x="8621" y="20946"/>
                </a:lnTo>
                <a:cubicBezTo>
                  <a:pt x="8583" y="20984"/>
                  <a:pt x="8507" y="21022"/>
                  <a:pt x="8507" y="21060"/>
                </a:cubicBezTo>
                <a:lnTo>
                  <a:pt x="8545" y="21173"/>
                </a:lnTo>
                <a:cubicBezTo>
                  <a:pt x="8573" y="21228"/>
                  <a:pt x="8641" y="21263"/>
                  <a:pt x="8720" y="21263"/>
                </a:cubicBezTo>
                <a:cubicBezTo>
                  <a:pt x="8749" y="21263"/>
                  <a:pt x="8779" y="21259"/>
                  <a:pt x="8810" y="21249"/>
                </a:cubicBezTo>
                <a:cubicBezTo>
                  <a:pt x="8923" y="21211"/>
                  <a:pt x="8999" y="21135"/>
                  <a:pt x="8999" y="21022"/>
                </a:cubicBezTo>
                <a:cubicBezTo>
                  <a:pt x="8999" y="20946"/>
                  <a:pt x="8923" y="20833"/>
                  <a:pt x="8772" y="20833"/>
                </a:cubicBezTo>
                <a:close/>
                <a:moveTo>
                  <a:pt x="46239" y="20946"/>
                </a:moveTo>
                <a:lnTo>
                  <a:pt x="46088" y="21022"/>
                </a:lnTo>
                <a:cubicBezTo>
                  <a:pt x="46050" y="21211"/>
                  <a:pt x="46239" y="21286"/>
                  <a:pt x="46315" y="21286"/>
                </a:cubicBezTo>
                <a:lnTo>
                  <a:pt x="46542" y="21211"/>
                </a:lnTo>
                <a:lnTo>
                  <a:pt x="46542" y="21173"/>
                </a:lnTo>
                <a:cubicBezTo>
                  <a:pt x="46542" y="21097"/>
                  <a:pt x="46504" y="21022"/>
                  <a:pt x="46466" y="20984"/>
                </a:cubicBezTo>
                <a:cubicBezTo>
                  <a:pt x="46428" y="20946"/>
                  <a:pt x="46315" y="20946"/>
                  <a:pt x="46239" y="20946"/>
                </a:cubicBezTo>
                <a:close/>
                <a:moveTo>
                  <a:pt x="60077" y="20682"/>
                </a:moveTo>
                <a:lnTo>
                  <a:pt x="59888" y="20833"/>
                </a:lnTo>
                <a:lnTo>
                  <a:pt x="59850" y="20833"/>
                </a:lnTo>
                <a:cubicBezTo>
                  <a:pt x="59812" y="20871"/>
                  <a:pt x="59661" y="20984"/>
                  <a:pt x="59737" y="21211"/>
                </a:cubicBezTo>
                <a:lnTo>
                  <a:pt x="59850" y="21286"/>
                </a:lnTo>
                <a:lnTo>
                  <a:pt x="60115" y="21286"/>
                </a:lnTo>
                <a:lnTo>
                  <a:pt x="60228" y="21097"/>
                </a:lnTo>
                <a:cubicBezTo>
                  <a:pt x="60228" y="21060"/>
                  <a:pt x="60228" y="21060"/>
                  <a:pt x="60228" y="21022"/>
                </a:cubicBezTo>
                <a:cubicBezTo>
                  <a:pt x="60228" y="20984"/>
                  <a:pt x="60228" y="20946"/>
                  <a:pt x="60228" y="20908"/>
                </a:cubicBezTo>
                <a:cubicBezTo>
                  <a:pt x="60228" y="20719"/>
                  <a:pt x="60115" y="20682"/>
                  <a:pt x="60077" y="20682"/>
                </a:cubicBezTo>
                <a:close/>
                <a:moveTo>
                  <a:pt x="28164" y="20939"/>
                </a:moveTo>
                <a:cubicBezTo>
                  <a:pt x="28142" y="20939"/>
                  <a:pt x="28118" y="20941"/>
                  <a:pt x="28092" y="20946"/>
                </a:cubicBezTo>
                <a:lnTo>
                  <a:pt x="27978" y="21022"/>
                </a:lnTo>
                <a:cubicBezTo>
                  <a:pt x="27940" y="21060"/>
                  <a:pt x="27940" y="21060"/>
                  <a:pt x="27940" y="21097"/>
                </a:cubicBezTo>
                <a:cubicBezTo>
                  <a:pt x="27903" y="21135"/>
                  <a:pt x="27865" y="21173"/>
                  <a:pt x="27865" y="21211"/>
                </a:cubicBezTo>
                <a:lnTo>
                  <a:pt x="27903" y="21324"/>
                </a:lnTo>
                <a:cubicBezTo>
                  <a:pt x="27951" y="21397"/>
                  <a:pt x="28063" y="21439"/>
                  <a:pt x="28177" y="21439"/>
                </a:cubicBezTo>
                <a:cubicBezTo>
                  <a:pt x="28240" y="21439"/>
                  <a:pt x="28303" y="21427"/>
                  <a:pt x="28356" y="21400"/>
                </a:cubicBezTo>
                <a:cubicBezTo>
                  <a:pt x="28470" y="21362"/>
                  <a:pt x="28545" y="21286"/>
                  <a:pt x="28545" y="21211"/>
                </a:cubicBezTo>
                <a:lnTo>
                  <a:pt x="28432" y="21097"/>
                </a:lnTo>
                <a:cubicBezTo>
                  <a:pt x="28432" y="21097"/>
                  <a:pt x="28394" y="21060"/>
                  <a:pt x="28394" y="21060"/>
                </a:cubicBezTo>
                <a:cubicBezTo>
                  <a:pt x="28362" y="21027"/>
                  <a:pt x="28301" y="20939"/>
                  <a:pt x="28164" y="20939"/>
                </a:cubicBezTo>
                <a:close/>
                <a:moveTo>
                  <a:pt x="4953" y="21249"/>
                </a:moveTo>
                <a:lnTo>
                  <a:pt x="4764" y="21362"/>
                </a:lnTo>
                <a:cubicBezTo>
                  <a:pt x="4764" y="21324"/>
                  <a:pt x="4802" y="21324"/>
                  <a:pt x="4764" y="21324"/>
                </a:cubicBezTo>
                <a:cubicBezTo>
                  <a:pt x="4727" y="21324"/>
                  <a:pt x="4575" y="21362"/>
                  <a:pt x="4575" y="21513"/>
                </a:cubicBezTo>
                <a:lnTo>
                  <a:pt x="4613" y="21589"/>
                </a:lnTo>
                <a:cubicBezTo>
                  <a:pt x="4641" y="21644"/>
                  <a:pt x="4709" y="21679"/>
                  <a:pt x="4788" y="21679"/>
                </a:cubicBezTo>
                <a:cubicBezTo>
                  <a:pt x="4817" y="21679"/>
                  <a:pt x="4847" y="21675"/>
                  <a:pt x="4878" y="21665"/>
                </a:cubicBezTo>
                <a:cubicBezTo>
                  <a:pt x="4991" y="21665"/>
                  <a:pt x="5105" y="21551"/>
                  <a:pt x="5105" y="21438"/>
                </a:cubicBezTo>
                <a:cubicBezTo>
                  <a:pt x="5105" y="21362"/>
                  <a:pt x="5029" y="21286"/>
                  <a:pt x="4953" y="21249"/>
                </a:cubicBezTo>
                <a:close/>
                <a:moveTo>
                  <a:pt x="60228" y="21249"/>
                </a:moveTo>
                <a:lnTo>
                  <a:pt x="60115" y="21286"/>
                </a:lnTo>
                <a:cubicBezTo>
                  <a:pt x="60077" y="21324"/>
                  <a:pt x="60039" y="21400"/>
                  <a:pt x="60039" y="21475"/>
                </a:cubicBezTo>
                <a:cubicBezTo>
                  <a:pt x="60039" y="21589"/>
                  <a:pt x="60115" y="21665"/>
                  <a:pt x="60266" y="21702"/>
                </a:cubicBezTo>
                <a:lnTo>
                  <a:pt x="60379" y="21665"/>
                </a:lnTo>
                <a:cubicBezTo>
                  <a:pt x="60455" y="21589"/>
                  <a:pt x="60455" y="21513"/>
                  <a:pt x="60455" y="21475"/>
                </a:cubicBezTo>
                <a:cubicBezTo>
                  <a:pt x="60455" y="21362"/>
                  <a:pt x="60379" y="21249"/>
                  <a:pt x="60228" y="21249"/>
                </a:cubicBezTo>
                <a:close/>
                <a:moveTo>
                  <a:pt x="40871" y="21249"/>
                </a:moveTo>
                <a:lnTo>
                  <a:pt x="40757" y="21362"/>
                </a:lnTo>
                <a:cubicBezTo>
                  <a:pt x="40719" y="21362"/>
                  <a:pt x="40682" y="21400"/>
                  <a:pt x="40682" y="21438"/>
                </a:cubicBezTo>
                <a:lnTo>
                  <a:pt x="40795" y="21589"/>
                </a:lnTo>
                <a:cubicBezTo>
                  <a:pt x="40795" y="21589"/>
                  <a:pt x="40778" y="21572"/>
                  <a:pt x="40767" y="21572"/>
                </a:cubicBezTo>
                <a:cubicBezTo>
                  <a:pt x="40761" y="21572"/>
                  <a:pt x="40757" y="21576"/>
                  <a:pt x="40757" y="21589"/>
                </a:cubicBezTo>
                <a:cubicBezTo>
                  <a:pt x="40795" y="21702"/>
                  <a:pt x="40871" y="21740"/>
                  <a:pt x="41022" y="21740"/>
                </a:cubicBezTo>
                <a:lnTo>
                  <a:pt x="41135" y="21627"/>
                </a:lnTo>
                <a:lnTo>
                  <a:pt x="41135" y="21362"/>
                </a:lnTo>
                <a:lnTo>
                  <a:pt x="40984" y="21249"/>
                </a:lnTo>
                <a:close/>
                <a:moveTo>
                  <a:pt x="61188" y="21195"/>
                </a:moveTo>
                <a:cubicBezTo>
                  <a:pt x="61161" y="21195"/>
                  <a:pt x="61131" y="21200"/>
                  <a:pt x="61098" y="21211"/>
                </a:cubicBezTo>
                <a:lnTo>
                  <a:pt x="60984" y="21324"/>
                </a:lnTo>
                <a:lnTo>
                  <a:pt x="60984" y="21475"/>
                </a:lnTo>
                <a:lnTo>
                  <a:pt x="61136" y="21589"/>
                </a:lnTo>
                <a:lnTo>
                  <a:pt x="61287" y="21589"/>
                </a:lnTo>
                <a:lnTo>
                  <a:pt x="61362" y="21702"/>
                </a:lnTo>
                <a:cubicBezTo>
                  <a:pt x="61362" y="21702"/>
                  <a:pt x="61400" y="21740"/>
                  <a:pt x="61438" y="21740"/>
                </a:cubicBezTo>
                <a:lnTo>
                  <a:pt x="61627" y="21627"/>
                </a:lnTo>
                <a:cubicBezTo>
                  <a:pt x="61665" y="21589"/>
                  <a:pt x="61703" y="21551"/>
                  <a:pt x="61703" y="21475"/>
                </a:cubicBezTo>
                <a:lnTo>
                  <a:pt x="61665" y="21438"/>
                </a:lnTo>
                <a:lnTo>
                  <a:pt x="61551" y="21362"/>
                </a:lnTo>
                <a:lnTo>
                  <a:pt x="61438" y="21362"/>
                </a:lnTo>
                <a:lnTo>
                  <a:pt x="61325" y="21249"/>
                </a:lnTo>
                <a:cubicBezTo>
                  <a:pt x="61298" y="21222"/>
                  <a:pt x="61252" y="21195"/>
                  <a:pt x="61188" y="21195"/>
                </a:cubicBezTo>
                <a:close/>
                <a:moveTo>
                  <a:pt x="54557" y="21362"/>
                </a:moveTo>
                <a:lnTo>
                  <a:pt x="54406" y="21438"/>
                </a:lnTo>
                <a:cubicBezTo>
                  <a:pt x="54406" y="21438"/>
                  <a:pt x="54406" y="21475"/>
                  <a:pt x="54368" y="21475"/>
                </a:cubicBezTo>
                <a:cubicBezTo>
                  <a:pt x="54330" y="21513"/>
                  <a:pt x="54255" y="21551"/>
                  <a:pt x="54255" y="21665"/>
                </a:cubicBezTo>
                <a:lnTo>
                  <a:pt x="54255" y="21740"/>
                </a:lnTo>
                <a:cubicBezTo>
                  <a:pt x="54310" y="21795"/>
                  <a:pt x="54386" y="21831"/>
                  <a:pt x="54467" y="21831"/>
                </a:cubicBezTo>
                <a:cubicBezTo>
                  <a:pt x="54496" y="21831"/>
                  <a:pt x="54527" y="21826"/>
                  <a:pt x="54557" y="21816"/>
                </a:cubicBezTo>
                <a:cubicBezTo>
                  <a:pt x="54670" y="21778"/>
                  <a:pt x="54784" y="21665"/>
                  <a:pt x="54784" y="21551"/>
                </a:cubicBezTo>
                <a:cubicBezTo>
                  <a:pt x="54784" y="21438"/>
                  <a:pt x="54708" y="21362"/>
                  <a:pt x="54557" y="21362"/>
                </a:cubicBezTo>
                <a:close/>
                <a:moveTo>
                  <a:pt x="7865" y="21400"/>
                </a:moveTo>
                <a:lnTo>
                  <a:pt x="7713" y="21513"/>
                </a:lnTo>
                <a:cubicBezTo>
                  <a:pt x="7676" y="21778"/>
                  <a:pt x="7865" y="21816"/>
                  <a:pt x="7978" y="21891"/>
                </a:cubicBezTo>
                <a:lnTo>
                  <a:pt x="8167" y="21740"/>
                </a:lnTo>
                <a:cubicBezTo>
                  <a:pt x="8167" y="21740"/>
                  <a:pt x="8167" y="21778"/>
                  <a:pt x="8167" y="21778"/>
                </a:cubicBezTo>
                <a:cubicBezTo>
                  <a:pt x="8205" y="21740"/>
                  <a:pt x="8318" y="21702"/>
                  <a:pt x="8318" y="21589"/>
                </a:cubicBezTo>
                <a:cubicBezTo>
                  <a:pt x="8318" y="21551"/>
                  <a:pt x="8318" y="21513"/>
                  <a:pt x="8280" y="21475"/>
                </a:cubicBezTo>
                <a:lnTo>
                  <a:pt x="8167" y="21400"/>
                </a:lnTo>
                <a:close/>
                <a:moveTo>
                  <a:pt x="46769" y="21551"/>
                </a:moveTo>
                <a:cubicBezTo>
                  <a:pt x="46617" y="21551"/>
                  <a:pt x="46504" y="21627"/>
                  <a:pt x="46466" y="21740"/>
                </a:cubicBezTo>
                <a:lnTo>
                  <a:pt x="46617" y="21891"/>
                </a:lnTo>
                <a:cubicBezTo>
                  <a:pt x="46655" y="21891"/>
                  <a:pt x="46655" y="21891"/>
                  <a:pt x="46693" y="21929"/>
                </a:cubicBezTo>
                <a:lnTo>
                  <a:pt x="46920" y="21816"/>
                </a:lnTo>
                <a:lnTo>
                  <a:pt x="46920" y="21665"/>
                </a:lnTo>
                <a:lnTo>
                  <a:pt x="46769" y="21551"/>
                </a:lnTo>
                <a:close/>
                <a:moveTo>
                  <a:pt x="59548" y="21513"/>
                </a:moveTo>
                <a:lnTo>
                  <a:pt x="59434" y="21589"/>
                </a:lnTo>
                <a:cubicBezTo>
                  <a:pt x="59434" y="21589"/>
                  <a:pt x="59396" y="21627"/>
                  <a:pt x="59396" y="21627"/>
                </a:cubicBezTo>
                <a:cubicBezTo>
                  <a:pt x="59396" y="21665"/>
                  <a:pt x="59321" y="21740"/>
                  <a:pt x="59359" y="21854"/>
                </a:cubicBezTo>
                <a:lnTo>
                  <a:pt x="59472" y="21929"/>
                </a:lnTo>
                <a:cubicBezTo>
                  <a:pt x="59494" y="21940"/>
                  <a:pt x="59520" y="21945"/>
                  <a:pt x="59545" y="21945"/>
                </a:cubicBezTo>
                <a:cubicBezTo>
                  <a:pt x="59608" y="21945"/>
                  <a:pt x="59672" y="21918"/>
                  <a:pt x="59699" y="21891"/>
                </a:cubicBezTo>
                <a:cubicBezTo>
                  <a:pt x="59774" y="21854"/>
                  <a:pt x="59812" y="21778"/>
                  <a:pt x="59812" y="21740"/>
                </a:cubicBezTo>
                <a:cubicBezTo>
                  <a:pt x="59812" y="21589"/>
                  <a:pt x="59699" y="21513"/>
                  <a:pt x="59548" y="21513"/>
                </a:cubicBezTo>
                <a:close/>
                <a:moveTo>
                  <a:pt x="55540" y="21438"/>
                </a:moveTo>
                <a:lnTo>
                  <a:pt x="55389" y="21589"/>
                </a:lnTo>
                <a:lnTo>
                  <a:pt x="55389" y="21816"/>
                </a:lnTo>
                <a:lnTo>
                  <a:pt x="55502" y="21929"/>
                </a:lnTo>
                <a:cubicBezTo>
                  <a:pt x="55559" y="21948"/>
                  <a:pt x="55606" y="21958"/>
                  <a:pt x="55644" y="21958"/>
                </a:cubicBezTo>
                <a:cubicBezTo>
                  <a:pt x="55682" y="21958"/>
                  <a:pt x="55710" y="21948"/>
                  <a:pt x="55729" y="21929"/>
                </a:cubicBezTo>
                <a:cubicBezTo>
                  <a:pt x="55842" y="21891"/>
                  <a:pt x="55880" y="21816"/>
                  <a:pt x="55880" y="21740"/>
                </a:cubicBezTo>
                <a:lnTo>
                  <a:pt x="55842" y="21627"/>
                </a:lnTo>
                <a:cubicBezTo>
                  <a:pt x="55805" y="21627"/>
                  <a:pt x="55805" y="21589"/>
                  <a:pt x="55805" y="21589"/>
                </a:cubicBezTo>
                <a:cubicBezTo>
                  <a:pt x="55729" y="21551"/>
                  <a:pt x="55653" y="21475"/>
                  <a:pt x="55540" y="21438"/>
                </a:cubicBezTo>
                <a:close/>
                <a:moveTo>
                  <a:pt x="6674" y="21854"/>
                </a:moveTo>
                <a:cubicBezTo>
                  <a:pt x="6608" y="21854"/>
                  <a:pt x="6541" y="21891"/>
                  <a:pt x="6579" y="21967"/>
                </a:cubicBezTo>
                <a:lnTo>
                  <a:pt x="6768" y="21967"/>
                </a:lnTo>
                <a:cubicBezTo>
                  <a:pt x="6806" y="21891"/>
                  <a:pt x="6740" y="21854"/>
                  <a:pt x="6674" y="21854"/>
                </a:cubicBezTo>
                <a:close/>
                <a:moveTo>
                  <a:pt x="61784" y="21681"/>
                </a:moveTo>
                <a:cubicBezTo>
                  <a:pt x="61719" y="21681"/>
                  <a:pt x="61627" y="21715"/>
                  <a:pt x="61551" y="21816"/>
                </a:cubicBezTo>
                <a:lnTo>
                  <a:pt x="61589" y="21967"/>
                </a:lnTo>
                <a:cubicBezTo>
                  <a:pt x="61678" y="22011"/>
                  <a:pt x="61753" y="22030"/>
                  <a:pt x="61816" y="22030"/>
                </a:cubicBezTo>
                <a:cubicBezTo>
                  <a:pt x="61860" y="22030"/>
                  <a:pt x="61898" y="22020"/>
                  <a:pt x="61930" y="22005"/>
                </a:cubicBezTo>
                <a:cubicBezTo>
                  <a:pt x="61967" y="21967"/>
                  <a:pt x="62005" y="21929"/>
                  <a:pt x="62005" y="21854"/>
                </a:cubicBezTo>
                <a:cubicBezTo>
                  <a:pt x="62005" y="21778"/>
                  <a:pt x="61930" y="21702"/>
                  <a:pt x="61854" y="21702"/>
                </a:cubicBezTo>
                <a:cubicBezTo>
                  <a:pt x="61841" y="21690"/>
                  <a:pt x="61816" y="21681"/>
                  <a:pt x="61784" y="21681"/>
                </a:cubicBezTo>
                <a:close/>
                <a:moveTo>
                  <a:pt x="63593" y="21211"/>
                </a:moveTo>
                <a:cubicBezTo>
                  <a:pt x="63480" y="21211"/>
                  <a:pt x="63328" y="21211"/>
                  <a:pt x="63291" y="21324"/>
                </a:cubicBezTo>
                <a:lnTo>
                  <a:pt x="63328" y="21400"/>
                </a:lnTo>
                <a:lnTo>
                  <a:pt x="63291" y="21400"/>
                </a:lnTo>
                <a:lnTo>
                  <a:pt x="63404" y="21551"/>
                </a:lnTo>
                <a:lnTo>
                  <a:pt x="63404" y="21581"/>
                </a:lnTo>
                <a:lnTo>
                  <a:pt x="63366" y="21551"/>
                </a:lnTo>
                <a:cubicBezTo>
                  <a:pt x="63339" y="21524"/>
                  <a:pt x="63294" y="21498"/>
                  <a:pt x="63243" y="21498"/>
                </a:cubicBezTo>
                <a:cubicBezTo>
                  <a:pt x="63221" y="21498"/>
                  <a:pt x="63199" y="21502"/>
                  <a:pt x="63177" y="21513"/>
                </a:cubicBezTo>
                <a:cubicBezTo>
                  <a:pt x="63064" y="21551"/>
                  <a:pt x="63064" y="21627"/>
                  <a:pt x="63026" y="21665"/>
                </a:cubicBezTo>
                <a:lnTo>
                  <a:pt x="63064" y="21665"/>
                </a:lnTo>
                <a:cubicBezTo>
                  <a:pt x="63026" y="21665"/>
                  <a:pt x="63026" y="21702"/>
                  <a:pt x="62988" y="21702"/>
                </a:cubicBezTo>
                <a:lnTo>
                  <a:pt x="63102" y="21891"/>
                </a:lnTo>
                <a:cubicBezTo>
                  <a:pt x="63076" y="21891"/>
                  <a:pt x="63051" y="21875"/>
                  <a:pt x="63037" y="21875"/>
                </a:cubicBezTo>
                <a:cubicBezTo>
                  <a:pt x="63030" y="21875"/>
                  <a:pt x="63026" y="21879"/>
                  <a:pt x="63026" y="21891"/>
                </a:cubicBezTo>
                <a:cubicBezTo>
                  <a:pt x="63026" y="21891"/>
                  <a:pt x="63026" y="21891"/>
                  <a:pt x="63026" y="21929"/>
                </a:cubicBezTo>
                <a:lnTo>
                  <a:pt x="63177" y="22043"/>
                </a:lnTo>
                <a:cubicBezTo>
                  <a:pt x="63442" y="22043"/>
                  <a:pt x="63517" y="21854"/>
                  <a:pt x="63555" y="21740"/>
                </a:cubicBezTo>
                <a:lnTo>
                  <a:pt x="63555" y="21702"/>
                </a:lnTo>
                <a:lnTo>
                  <a:pt x="63413" y="21589"/>
                </a:lnTo>
                <a:lnTo>
                  <a:pt x="63413" y="21589"/>
                </a:lnTo>
                <a:cubicBezTo>
                  <a:pt x="63558" y="21589"/>
                  <a:pt x="63632" y="21587"/>
                  <a:pt x="63706" y="21513"/>
                </a:cubicBezTo>
                <a:cubicBezTo>
                  <a:pt x="63744" y="21475"/>
                  <a:pt x="63782" y="21438"/>
                  <a:pt x="63782" y="21324"/>
                </a:cubicBezTo>
                <a:lnTo>
                  <a:pt x="63782" y="21286"/>
                </a:lnTo>
                <a:lnTo>
                  <a:pt x="63631" y="21211"/>
                </a:lnTo>
                <a:close/>
                <a:moveTo>
                  <a:pt x="48092" y="21702"/>
                </a:moveTo>
                <a:cubicBezTo>
                  <a:pt x="47979" y="21702"/>
                  <a:pt x="47903" y="21702"/>
                  <a:pt x="47827" y="21778"/>
                </a:cubicBezTo>
                <a:cubicBezTo>
                  <a:pt x="47638" y="21891"/>
                  <a:pt x="47638" y="22156"/>
                  <a:pt x="47789" y="22232"/>
                </a:cubicBezTo>
                <a:lnTo>
                  <a:pt x="48016" y="22156"/>
                </a:lnTo>
                <a:cubicBezTo>
                  <a:pt x="48016" y="22156"/>
                  <a:pt x="48016" y="22156"/>
                  <a:pt x="48054" y="22118"/>
                </a:cubicBezTo>
                <a:cubicBezTo>
                  <a:pt x="48092" y="22080"/>
                  <a:pt x="48205" y="22005"/>
                  <a:pt x="48205" y="21891"/>
                </a:cubicBezTo>
                <a:cubicBezTo>
                  <a:pt x="48205" y="21854"/>
                  <a:pt x="48205" y="21816"/>
                  <a:pt x="48168" y="21816"/>
                </a:cubicBezTo>
                <a:lnTo>
                  <a:pt x="48092" y="21702"/>
                </a:lnTo>
                <a:close/>
                <a:moveTo>
                  <a:pt x="4500" y="21854"/>
                </a:moveTo>
                <a:cubicBezTo>
                  <a:pt x="4386" y="21854"/>
                  <a:pt x="4273" y="21854"/>
                  <a:pt x="4197" y="21929"/>
                </a:cubicBezTo>
                <a:cubicBezTo>
                  <a:pt x="4122" y="21967"/>
                  <a:pt x="4122" y="22080"/>
                  <a:pt x="4159" y="22232"/>
                </a:cubicBezTo>
                <a:lnTo>
                  <a:pt x="4273" y="22307"/>
                </a:lnTo>
                <a:cubicBezTo>
                  <a:pt x="4386" y="22307"/>
                  <a:pt x="4462" y="22307"/>
                  <a:pt x="4538" y="22269"/>
                </a:cubicBezTo>
                <a:cubicBezTo>
                  <a:pt x="4575" y="22194"/>
                  <a:pt x="4613" y="22118"/>
                  <a:pt x="4613" y="22043"/>
                </a:cubicBezTo>
                <a:cubicBezTo>
                  <a:pt x="4613" y="22005"/>
                  <a:pt x="4613" y="22005"/>
                  <a:pt x="4613" y="21967"/>
                </a:cubicBezTo>
                <a:lnTo>
                  <a:pt x="4500" y="21854"/>
                </a:lnTo>
                <a:close/>
                <a:moveTo>
                  <a:pt x="27325" y="21962"/>
                </a:moveTo>
                <a:cubicBezTo>
                  <a:pt x="27058" y="21962"/>
                  <a:pt x="26995" y="22122"/>
                  <a:pt x="26995" y="22156"/>
                </a:cubicBezTo>
                <a:lnTo>
                  <a:pt x="27146" y="22307"/>
                </a:lnTo>
                <a:lnTo>
                  <a:pt x="27222" y="22307"/>
                </a:lnTo>
                <a:cubicBezTo>
                  <a:pt x="27298" y="22307"/>
                  <a:pt x="27411" y="22307"/>
                  <a:pt x="27449" y="22269"/>
                </a:cubicBezTo>
                <a:cubicBezTo>
                  <a:pt x="27487" y="22232"/>
                  <a:pt x="27525" y="22194"/>
                  <a:pt x="27525" y="22118"/>
                </a:cubicBezTo>
                <a:cubicBezTo>
                  <a:pt x="27525" y="22118"/>
                  <a:pt x="27525" y="22080"/>
                  <a:pt x="27525" y="22043"/>
                </a:cubicBezTo>
                <a:lnTo>
                  <a:pt x="27411" y="21967"/>
                </a:lnTo>
                <a:cubicBezTo>
                  <a:pt x="27380" y="21964"/>
                  <a:pt x="27352" y="21962"/>
                  <a:pt x="27325" y="21962"/>
                </a:cubicBezTo>
                <a:close/>
                <a:moveTo>
                  <a:pt x="36372" y="21854"/>
                </a:moveTo>
                <a:lnTo>
                  <a:pt x="36296" y="21967"/>
                </a:lnTo>
                <a:lnTo>
                  <a:pt x="36296" y="22156"/>
                </a:lnTo>
                <a:lnTo>
                  <a:pt x="36485" y="22269"/>
                </a:lnTo>
                <a:cubicBezTo>
                  <a:pt x="36512" y="22296"/>
                  <a:pt x="36557" y="22323"/>
                  <a:pt x="36635" y="22323"/>
                </a:cubicBezTo>
                <a:cubicBezTo>
                  <a:pt x="36668" y="22323"/>
                  <a:pt x="36705" y="22318"/>
                  <a:pt x="36750" y="22307"/>
                </a:cubicBezTo>
                <a:lnTo>
                  <a:pt x="36863" y="22194"/>
                </a:lnTo>
                <a:lnTo>
                  <a:pt x="36863" y="22043"/>
                </a:lnTo>
                <a:lnTo>
                  <a:pt x="36712" y="21929"/>
                </a:lnTo>
                <a:lnTo>
                  <a:pt x="36598" y="21929"/>
                </a:lnTo>
                <a:cubicBezTo>
                  <a:pt x="36598" y="21929"/>
                  <a:pt x="36598" y="21891"/>
                  <a:pt x="36598" y="21891"/>
                </a:cubicBezTo>
                <a:cubicBezTo>
                  <a:pt x="36561" y="21891"/>
                  <a:pt x="36485" y="21854"/>
                  <a:pt x="36372" y="21854"/>
                </a:cubicBezTo>
                <a:close/>
                <a:moveTo>
                  <a:pt x="15124" y="22005"/>
                </a:moveTo>
                <a:cubicBezTo>
                  <a:pt x="15048" y="22005"/>
                  <a:pt x="15010" y="22005"/>
                  <a:pt x="14972" y="22043"/>
                </a:cubicBezTo>
                <a:cubicBezTo>
                  <a:pt x="14935" y="22080"/>
                  <a:pt x="14897" y="22118"/>
                  <a:pt x="14897" y="22194"/>
                </a:cubicBezTo>
                <a:lnTo>
                  <a:pt x="14897" y="22232"/>
                </a:lnTo>
                <a:lnTo>
                  <a:pt x="14972" y="22269"/>
                </a:lnTo>
                <a:cubicBezTo>
                  <a:pt x="14972" y="22269"/>
                  <a:pt x="14935" y="22232"/>
                  <a:pt x="14935" y="22232"/>
                </a:cubicBezTo>
                <a:lnTo>
                  <a:pt x="14935" y="22232"/>
                </a:lnTo>
                <a:lnTo>
                  <a:pt x="15086" y="22345"/>
                </a:lnTo>
                <a:lnTo>
                  <a:pt x="15199" y="22345"/>
                </a:lnTo>
                <a:lnTo>
                  <a:pt x="15313" y="22307"/>
                </a:lnTo>
                <a:cubicBezTo>
                  <a:pt x="15351" y="22269"/>
                  <a:pt x="15351" y="22232"/>
                  <a:pt x="15351" y="22194"/>
                </a:cubicBezTo>
                <a:cubicBezTo>
                  <a:pt x="15351" y="22080"/>
                  <a:pt x="15237" y="22005"/>
                  <a:pt x="15124" y="22005"/>
                </a:cubicBezTo>
                <a:close/>
                <a:moveTo>
                  <a:pt x="53687" y="21173"/>
                </a:moveTo>
                <a:cubicBezTo>
                  <a:pt x="53612" y="21211"/>
                  <a:pt x="53536" y="21286"/>
                  <a:pt x="53536" y="21324"/>
                </a:cubicBezTo>
                <a:lnTo>
                  <a:pt x="53612" y="21438"/>
                </a:lnTo>
                <a:lnTo>
                  <a:pt x="53574" y="21438"/>
                </a:lnTo>
                <a:cubicBezTo>
                  <a:pt x="53574" y="21438"/>
                  <a:pt x="53612" y="21438"/>
                  <a:pt x="53574" y="21400"/>
                </a:cubicBezTo>
                <a:cubicBezTo>
                  <a:pt x="53544" y="21380"/>
                  <a:pt x="53525" y="21373"/>
                  <a:pt x="53510" y="21373"/>
                </a:cubicBezTo>
                <a:cubicBezTo>
                  <a:pt x="53476" y="21373"/>
                  <a:pt x="53464" y="21408"/>
                  <a:pt x="53404" y="21408"/>
                </a:cubicBezTo>
                <a:cubicBezTo>
                  <a:pt x="53388" y="21408"/>
                  <a:pt x="53370" y="21406"/>
                  <a:pt x="53347" y="21400"/>
                </a:cubicBezTo>
                <a:cubicBezTo>
                  <a:pt x="53347" y="21438"/>
                  <a:pt x="53347" y="21438"/>
                  <a:pt x="53347" y="21438"/>
                </a:cubicBezTo>
                <a:lnTo>
                  <a:pt x="53196" y="21438"/>
                </a:lnTo>
                <a:cubicBezTo>
                  <a:pt x="53196" y="21475"/>
                  <a:pt x="53196" y="21475"/>
                  <a:pt x="53234" y="21513"/>
                </a:cubicBezTo>
                <a:cubicBezTo>
                  <a:pt x="53158" y="21475"/>
                  <a:pt x="53083" y="21438"/>
                  <a:pt x="52969" y="21438"/>
                </a:cubicBezTo>
                <a:lnTo>
                  <a:pt x="52856" y="21551"/>
                </a:lnTo>
                <a:cubicBezTo>
                  <a:pt x="52856" y="21589"/>
                  <a:pt x="52856" y="21589"/>
                  <a:pt x="52856" y="21627"/>
                </a:cubicBezTo>
                <a:lnTo>
                  <a:pt x="52742" y="21702"/>
                </a:lnTo>
                <a:cubicBezTo>
                  <a:pt x="52742" y="21702"/>
                  <a:pt x="52704" y="21740"/>
                  <a:pt x="52704" y="21778"/>
                </a:cubicBezTo>
                <a:cubicBezTo>
                  <a:pt x="52667" y="21816"/>
                  <a:pt x="52629" y="21854"/>
                  <a:pt x="52629" y="21891"/>
                </a:cubicBezTo>
                <a:lnTo>
                  <a:pt x="52667" y="22043"/>
                </a:lnTo>
                <a:cubicBezTo>
                  <a:pt x="52742" y="22043"/>
                  <a:pt x="52780" y="22080"/>
                  <a:pt x="52818" y="22080"/>
                </a:cubicBezTo>
                <a:cubicBezTo>
                  <a:pt x="52780" y="22118"/>
                  <a:pt x="52780" y="22156"/>
                  <a:pt x="52780" y="22269"/>
                </a:cubicBezTo>
                <a:lnTo>
                  <a:pt x="52931" y="22345"/>
                </a:lnTo>
                <a:lnTo>
                  <a:pt x="53045" y="22345"/>
                </a:lnTo>
                <a:lnTo>
                  <a:pt x="53196" y="22232"/>
                </a:lnTo>
                <a:lnTo>
                  <a:pt x="53196" y="22080"/>
                </a:lnTo>
                <a:lnTo>
                  <a:pt x="53045" y="21967"/>
                </a:lnTo>
                <a:cubicBezTo>
                  <a:pt x="53083" y="21929"/>
                  <a:pt x="53083" y="21854"/>
                  <a:pt x="53083" y="21816"/>
                </a:cubicBezTo>
                <a:lnTo>
                  <a:pt x="53309" y="21740"/>
                </a:lnTo>
                <a:lnTo>
                  <a:pt x="53309" y="21702"/>
                </a:lnTo>
                <a:cubicBezTo>
                  <a:pt x="53309" y="21665"/>
                  <a:pt x="53309" y="21665"/>
                  <a:pt x="53309" y="21627"/>
                </a:cubicBezTo>
                <a:cubicBezTo>
                  <a:pt x="53347" y="21665"/>
                  <a:pt x="53423" y="21665"/>
                  <a:pt x="53461" y="21665"/>
                </a:cubicBezTo>
                <a:cubicBezTo>
                  <a:pt x="53536" y="21665"/>
                  <a:pt x="53612" y="21665"/>
                  <a:pt x="53650" y="21627"/>
                </a:cubicBezTo>
                <a:cubicBezTo>
                  <a:pt x="53687" y="21589"/>
                  <a:pt x="53687" y="21589"/>
                  <a:pt x="53687" y="21551"/>
                </a:cubicBezTo>
                <a:cubicBezTo>
                  <a:pt x="53725" y="21627"/>
                  <a:pt x="53801" y="21702"/>
                  <a:pt x="53952" y="21702"/>
                </a:cubicBezTo>
                <a:lnTo>
                  <a:pt x="54103" y="21551"/>
                </a:lnTo>
                <a:lnTo>
                  <a:pt x="54103" y="21400"/>
                </a:lnTo>
                <a:lnTo>
                  <a:pt x="53914" y="21324"/>
                </a:lnTo>
                <a:cubicBezTo>
                  <a:pt x="53914" y="21324"/>
                  <a:pt x="53876" y="21286"/>
                  <a:pt x="53876" y="21286"/>
                </a:cubicBezTo>
                <a:cubicBezTo>
                  <a:pt x="53839" y="21249"/>
                  <a:pt x="53801" y="21173"/>
                  <a:pt x="53687" y="21173"/>
                </a:cubicBezTo>
                <a:close/>
                <a:moveTo>
                  <a:pt x="17868" y="21877"/>
                </a:moveTo>
                <a:cubicBezTo>
                  <a:pt x="17834" y="21877"/>
                  <a:pt x="17801" y="21881"/>
                  <a:pt x="17770" y="21891"/>
                </a:cubicBezTo>
                <a:cubicBezTo>
                  <a:pt x="17657" y="21929"/>
                  <a:pt x="17619" y="22005"/>
                  <a:pt x="17581" y="22080"/>
                </a:cubicBezTo>
                <a:lnTo>
                  <a:pt x="17695" y="22194"/>
                </a:lnTo>
                <a:cubicBezTo>
                  <a:pt x="17695" y="22255"/>
                  <a:pt x="17744" y="22366"/>
                  <a:pt x="17883" y="22366"/>
                </a:cubicBezTo>
                <a:cubicBezTo>
                  <a:pt x="17916" y="22366"/>
                  <a:pt x="17954" y="22359"/>
                  <a:pt x="17997" y="22345"/>
                </a:cubicBezTo>
                <a:lnTo>
                  <a:pt x="18110" y="22269"/>
                </a:lnTo>
                <a:cubicBezTo>
                  <a:pt x="18110" y="22269"/>
                  <a:pt x="18110" y="22232"/>
                  <a:pt x="18110" y="22232"/>
                </a:cubicBezTo>
                <a:cubicBezTo>
                  <a:pt x="18148" y="22194"/>
                  <a:pt x="18186" y="22156"/>
                  <a:pt x="18186" y="22080"/>
                </a:cubicBezTo>
                <a:cubicBezTo>
                  <a:pt x="18186" y="22043"/>
                  <a:pt x="18186" y="22043"/>
                  <a:pt x="18186" y="22005"/>
                </a:cubicBezTo>
                <a:lnTo>
                  <a:pt x="18148" y="21967"/>
                </a:lnTo>
                <a:cubicBezTo>
                  <a:pt x="18065" y="21912"/>
                  <a:pt x="17962" y="21877"/>
                  <a:pt x="17868" y="21877"/>
                </a:cubicBezTo>
                <a:close/>
                <a:moveTo>
                  <a:pt x="341" y="22005"/>
                </a:moveTo>
                <a:cubicBezTo>
                  <a:pt x="190" y="22005"/>
                  <a:pt x="114" y="22080"/>
                  <a:pt x="76" y="22156"/>
                </a:cubicBezTo>
                <a:lnTo>
                  <a:pt x="1" y="22232"/>
                </a:lnTo>
                <a:lnTo>
                  <a:pt x="1" y="22307"/>
                </a:lnTo>
                <a:lnTo>
                  <a:pt x="265" y="22383"/>
                </a:lnTo>
                <a:cubicBezTo>
                  <a:pt x="303" y="22345"/>
                  <a:pt x="454" y="22307"/>
                  <a:pt x="454" y="22194"/>
                </a:cubicBezTo>
                <a:cubicBezTo>
                  <a:pt x="454" y="22156"/>
                  <a:pt x="454" y="22118"/>
                  <a:pt x="454" y="22118"/>
                </a:cubicBezTo>
                <a:lnTo>
                  <a:pt x="341" y="22005"/>
                </a:lnTo>
                <a:close/>
                <a:moveTo>
                  <a:pt x="53826" y="21912"/>
                </a:moveTo>
                <a:cubicBezTo>
                  <a:pt x="53784" y="21912"/>
                  <a:pt x="53738" y="21917"/>
                  <a:pt x="53687" y="21929"/>
                </a:cubicBezTo>
                <a:lnTo>
                  <a:pt x="53574" y="22043"/>
                </a:lnTo>
                <a:lnTo>
                  <a:pt x="53574" y="22307"/>
                </a:lnTo>
                <a:lnTo>
                  <a:pt x="53763" y="22383"/>
                </a:lnTo>
                <a:cubicBezTo>
                  <a:pt x="53801" y="22383"/>
                  <a:pt x="53839" y="22421"/>
                  <a:pt x="53876" y="22421"/>
                </a:cubicBezTo>
                <a:cubicBezTo>
                  <a:pt x="53902" y="22421"/>
                  <a:pt x="53944" y="22437"/>
                  <a:pt x="53991" y="22437"/>
                </a:cubicBezTo>
                <a:cubicBezTo>
                  <a:pt x="54015" y="22437"/>
                  <a:pt x="54040" y="22433"/>
                  <a:pt x="54066" y="22421"/>
                </a:cubicBezTo>
                <a:cubicBezTo>
                  <a:pt x="54103" y="22421"/>
                  <a:pt x="54141" y="22383"/>
                  <a:pt x="54141" y="22307"/>
                </a:cubicBezTo>
                <a:cubicBezTo>
                  <a:pt x="54255" y="22307"/>
                  <a:pt x="54406" y="22269"/>
                  <a:pt x="54406" y="22118"/>
                </a:cubicBezTo>
                <a:cubicBezTo>
                  <a:pt x="54406" y="22080"/>
                  <a:pt x="54406" y="22080"/>
                  <a:pt x="54368" y="22043"/>
                </a:cubicBezTo>
                <a:lnTo>
                  <a:pt x="54255" y="21967"/>
                </a:lnTo>
                <a:cubicBezTo>
                  <a:pt x="54141" y="21967"/>
                  <a:pt x="54103" y="21967"/>
                  <a:pt x="54028" y="21929"/>
                </a:cubicBezTo>
                <a:cubicBezTo>
                  <a:pt x="53977" y="21929"/>
                  <a:pt x="53910" y="21912"/>
                  <a:pt x="53826" y="21912"/>
                </a:cubicBezTo>
                <a:close/>
                <a:moveTo>
                  <a:pt x="32704" y="21929"/>
                </a:moveTo>
                <a:lnTo>
                  <a:pt x="32553" y="22080"/>
                </a:lnTo>
                <a:cubicBezTo>
                  <a:pt x="32515" y="22118"/>
                  <a:pt x="32440" y="22194"/>
                  <a:pt x="32477" y="22307"/>
                </a:cubicBezTo>
                <a:lnTo>
                  <a:pt x="32629" y="22421"/>
                </a:lnTo>
                <a:cubicBezTo>
                  <a:pt x="32666" y="22421"/>
                  <a:pt x="32666" y="22421"/>
                  <a:pt x="32742" y="22458"/>
                </a:cubicBezTo>
                <a:lnTo>
                  <a:pt x="32931" y="22345"/>
                </a:lnTo>
                <a:lnTo>
                  <a:pt x="32931" y="22232"/>
                </a:lnTo>
                <a:cubicBezTo>
                  <a:pt x="32931" y="21967"/>
                  <a:pt x="32818" y="21929"/>
                  <a:pt x="32704" y="21929"/>
                </a:cubicBezTo>
                <a:close/>
                <a:moveTo>
                  <a:pt x="2874" y="22043"/>
                </a:moveTo>
                <a:lnTo>
                  <a:pt x="2647" y="22156"/>
                </a:lnTo>
                <a:cubicBezTo>
                  <a:pt x="2647" y="22194"/>
                  <a:pt x="2647" y="22194"/>
                  <a:pt x="2647" y="22194"/>
                </a:cubicBezTo>
                <a:cubicBezTo>
                  <a:pt x="2647" y="22194"/>
                  <a:pt x="2647" y="22232"/>
                  <a:pt x="2647" y="22232"/>
                </a:cubicBezTo>
                <a:cubicBezTo>
                  <a:pt x="2609" y="22269"/>
                  <a:pt x="2572" y="22307"/>
                  <a:pt x="2534" y="22383"/>
                </a:cubicBezTo>
                <a:lnTo>
                  <a:pt x="2647" y="22496"/>
                </a:lnTo>
                <a:cubicBezTo>
                  <a:pt x="2698" y="22509"/>
                  <a:pt x="2740" y="22513"/>
                  <a:pt x="2776" y="22513"/>
                </a:cubicBezTo>
                <a:cubicBezTo>
                  <a:pt x="2849" y="22513"/>
                  <a:pt x="2899" y="22496"/>
                  <a:pt x="2950" y="22496"/>
                </a:cubicBezTo>
                <a:cubicBezTo>
                  <a:pt x="2987" y="22458"/>
                  <a:pt x="2987" y="22458"/>
                  <a:pt x="3025" y="22458"/>
                </a:cubicBezTo>
                <a:lnTo>
                  <a:pt x="3176" y="22345"/>
                </a:lnTo>
                <a:cubicBezTo>
                  <a:pt x="3176" y="22345"/>
                  <a:pt x="3176" y="22345"/>
                  <a:pt x="3176" y="22307"/>
                </a:cubicBezTo>
                <a:cubicBezTo>
                  <a:pt x="3176" y="22156"/>
                  <a:pt x="3025" y="22080"/>
                  <a:pt x="2950" y="22080"/>
                </a:cubicBezTo>
                <a:cubicBezTo>
                  <a:pt x="2912" y="22043"/>
                  <a:pt x="2874" y="22043"/>
                  <a:pt x="2874" y="22043"/>
                </a:cubicBezTo>
                <a:close/>
                <a:moveTo>
                  <a:pt x="62198" y="22076"/>
                </a:moveTo>
                <a:cubicBezTo>
                  <a:pt x="62173" y="22076"/>
                  <a:pt x="62147" y="22078"/>
                  <a:pt x="62119" y="22080"/>
                </a:cubicBezTo>
                <a:lnTo>
                  <a:pt x="62005" y="22194"/>
                </a:lnTo>
                <a:lnTo>
                  <a:pt x="62005" y="22383"/>
                </a:lnTo>
                <a:lnTo>
                  <a:pt x="62156" y="22496"/>
                </a:lnTo>
                <a:cubicBezTo>
                  <a:pt x="62270" y="22496"/>
                  <a:pt x="62345" y="22534"/>
                  <a:pt x="62383" y="22534"/>
                </a:cubicBezTo>
                <a:lnTo>
                  <a:pt x="62572" y="22421"/>
                </a:lnTo>
                <a:cubicBezTo>
                  <a:pt x="62537" y="22281"/>
                  <a:pt x="62502" y="22076"/>
                  <a:pt x="62198" y="22076"/>
                </a:cubicBezTo>
                <a:close/>
                <a:moveTo>
                  <a:pt x="25143" y="22269"/>
                </a:moveTo>
                <a:cubicBezTo>
                  <a:pt x="24954" y="22307"/>
                  <a:pt x="24840" y="22383"/>
                  <a:pt x="24878" y="22534"/>
                </a:cubicBezTo>
                <a:lnTo>
                  <a:pt x="25029" y="22610"/>
                </a:lnTo>
                <a:lnTo>
                  <a:pt x="25105" y="22610"/>
                </a:lnTo>
                <a:cubicBezTo>
                  <a:pt x="25143" y="22610"/>
                  <a:pt x="25332" y="22610"/>
                  <a:pt x="25332" y="22458"/>
                </a:cubicBezTo>
                <a:lnTo>
                  <a:pt x="25294" y="22383"/>
                </a:lnTo>
                <a:cubicBezTo>
                  <a:pt x="25294" y="22421"/>
                  <a:pt x="25294" y="22421"/>
                  <a:pt x="25294" y="22421"/>
                </a:cubicBezTo>
                <a:lnTo>
                  <a:pt x="25143" y="22269"/>
                </a:lnTo>
                <a:close/>
                <a:moveTo>
                  <a:pt x="30562" y="22248"/>
                </a:moveTo>
                <a:cubicBezTo>
                  <a:pt x="30528" y="22248"/>
                  <a:pt x="30499" y="22257"/>
                  <a:pt x="30474" y="22269"/>
                </a:cubicBezTo>
                <a:cubicBezTo>
                  <a:pt x="30322" y="22307"/>
                  <a:pt x="30322" y="22534"/>
                  <a:pt x="30474" y="22610"/>
                </a:cubicBezTo>
                <a:cubicBezTo>
                  <a:pt x="30504" y="22610"/>
                  <a:pt x="30534" y="22616"/>
                  <a:pt x="30569" y="22616"/>
                </a:cubicBezTo>
                <a:cubicBezTo>
                  <a:pt x="30622" y="22616"/>
                  <a:pt x="30685" y="22602"/>
                  <a:pt x="30776" y="22534"/>
                </a:cubicBezTo>
                <a:lnTo>
                  <a:pt x="30814" y="22383"/>
                </a:lnTo>
                <a:cubicBezTo>
                  <a:pt x="30713" y="22282"/>
                  <a:pt x="30629" y="22248"/>
                  <a:pt x="30562" y="22248"/>
                </a:cubicBezTo>
                <a:close/>
                <a:moveTo>
                  <a:pt x="48281" y="22194"/>
                </a:moveTo>
                <a:lnTo>
                  <a:pt x="48168" y="22307"/>
                </a:lnTo>
                <a:lnTo>
                  <a:pt x="48168" y="22534"/>
                </a:lnTo>
                <a:lnTo>
                  <a:pt x="48281" y="22685"/>
                </a:lnTo>
                <a:lnTo>
                  <a:pt x="48546" y="22685"/>
                </a:lnTo>
                <a:lnTo>
                  <a:pt x="48659" y="22534"/>
                </a:lnTo>
                <a:lnTo>
                  <a:pt x="48659" y="22307"/>
                </a:lnTo>
                <a:lnTo>
                  <a:pt x="48546" y="22194"/>
                </a:lnTo>
                <a:close/>
                <a:moveTo>
                  <a:pt x="31721" y="22080"/>
                </a:moveTo>
                <a:lnTo>
                  <a:pt x="31570" y="22232"/>
                </a:lnTo>
                <a:cubicBezTo>
                  <a:pt x="31608" y="22269"/>
                  <a:pt x="31570" y="22345"/>
                  <a:pt x="31570" y="22383"/>
                </a:cubicBezTo>
                <a:cubicBezTo>
                  <a:pt x="31570" y="22421"/>
                  <a:pt x="31532" y="22458"/>
                  <a:pt x="31532" y="22496"/>
                </a:cubicBezTo>
                <a:cubicBezTo>
                  <a:pt x="31532" y="22610"/>
                  <a:pt x="31608" y="22648"/>
                  <a:pt x="31721" y="22685"/>
                </a:cubicBezTo>
                <a:lnTo>
                  <a:pt x="31721" y="22648"/>
                </a:lnTo>
                <a:cubicBezTo>
                  <a:pt x="31789" y="22716"/>
                  <a:pt x="31857" y="22729"/>
                  <a:pt x="31917" y="22729"/>
                </a:cubicBezTo>
                <a:cubicBezTo>
                  <a:pt x="31957" y="22729"/>
                  <a:pt x="31993" y="22723"/>
                  <a:pt x="32024" y="22723"/>
                </a:cubicBezTo>
                <a:lnTo>
                  <a:pt x="32099" y="22572"/>
                </a:lnTo>
                <a:cubicBezTo>
                  <a:pt x="32061" y="22534"/>
                  <a:pt x="32061" y="22458"/>
                  <a:pt x="32061" y="22421"/>
                </a:cubicBezTo>
                <a:cubicBezTo>
                  <a:pt x="32099" y="22383"/>
                  <a:pt x="32099" y="22345"/>
                  <a:pt x="32099" y="22307"/>
                </a:cubicBezTo>
                <a:cubicBezTo>
                  <a:pt x="32099" y="22307"/>
                  <a:pt x="32099" y="22194"/>
                  <a:pt x="32024" y="22156"/>
                </a:cubicBezTo>
                <a:cubicBezTo>
                  <a:pt x="31910" y="22080"/>
                  <a:pt x="31797" y="22080"/>
                  <a:pt x="31721" y="22080"/>
                </a:cubicBezTo>
                <a:close/>
                <a:moveTo>
                  <a:pt x="47185" y="22232"/>
                </a:moveTo>
                <a:lnTo>
                  <a:pt x="47109" y="22269"/>
                </a:lnTo>
                <a:cubicBezTo>
                  <a:pt x="46996" y="22383"/>
                  <a:pt x="46996" y="22458"/>
                  <a:pt x="46996" y="22610"/>
                </a:cubicBezTo>
                <a:lnTo>
                  <a:pt x="47109" y="22723"/>
                </a:lnTo>
                <a:cubicBezTo>
                  <a:pt x="47142" y="22734"/>
                  <a:pt x="47172" y="22739"/>
                  <a:pt x="47200" y="22739"/>
                </a:cubicBezTo>
                <a:cubicBezTo>
                  <a:pt x="47267" y="22739"/>
                  <a:pt x="47320" y="22712"/>
                  <a:pt x="47374" y="22685"/>
                </a:cubicBezTo>
                <a:cubicBezTo>
                  <a:pt x="47411" y="22648"/>
                  <a:pt x="47487" y="22572"/>
                  <a:pt x="47487" y="22496"/>
                </a:cubicBezTo>
                <a:cubicBezTo>
                  <a:pt x="47487" y="22421"/>
                  <a:pt x="47411" y="22345"/>
                  <a:pt x="47374" y="22269"/>
                </a:cubicBezTo>
                <a:cubicBezTo>
                  <a:pt x="47298" y="22232"/>
                  <a:pt x="47260" y="22232"/>
                  <a:pt x="47185" y="22232"/>
                </a:cubicBezTo>
                <a:close/>
                <a:moveTo>
                  <a:pt x="11864" y="22377"/>
                </a:moveTo>
                <a:cubicBezTo>
                  <a:pt x="11802" y="22377"/>
                  <a:pt x="11743" y="22399"/>
                  <a:pt x="11721" y="22421"/>
                </a:cubicBezTo>
                <a:cubicBezTo>
                  <a:pt x="11608" y="22458"/>
                  <a:pt x="11570" y="22534"/>
                  <a:pt x="11570" y="22572"/>
                </a:cubicBezTo>
                <a:lnTo>
                  <a:pt x="11570" y="22648"/>
                </a:lnTo>
                <a:lnTo>
                  <a:pt x="11721" y="22723"/>
                </a:lnTo>
                <a:cubicBezTo>
                  <a:pt x="11721" y="22761"/>
                  <a:pt x="11797" y="22799"/>
                  <a:pt x="11872" y="22837"/>
                </a:cubicBezTo>
                <a:lnTo>
                  <a:pt x="12023" y="22723"/>
                </a:lnTo>
                <a:lnTo>
                  <a:pt x="12023" y="22685"/>
                </a:lnTo>
                <a:lnTo>
                  <a:pt x="12099" y="22648"/>
                </a:lnTo>
                <a:cubicBezTo>
                  <a:pt x="12099" y="22610"/>
                  <a:pt x="12099" y="22572"/>
                  <a:pt x="12099" y="22572"/>
                </a:cubicBezTo>
                <a:cubicBezTo>
                  <a:pt x="12099" y="22496"/>
                  <a:pt x="12061" y="22421"/>
                  <a:pt x="11986" y="22421"/>
                </a:cubicBezTo>
                <a:cubicBezTo>
                  <a:pt x="11954" y="22389"/>
                  <a:pt x="11908" y="22377"/>
                  <a:pt x="11864" y="22377"/>
                </a:cubicBezTo>
                <a:close/>
                <a:moveTo>
                  <a:pt x="66315" y="22534"/>
                </a:moveTo>
                <a:cubicBezTo>
                  <a:pt x="66126" y="22534"/>
                  <a:pt x="66013" y="22610"/>
                  <a:pt x="66051" y="22799"/>
                </a:cubicBezTo>
                <a:lnTo>
                  <a:pt x="66202" y="22874"/>
                </a:lnTo>
                <a:lnTo>
                  <a:pt x="66315" y="22874"/>
                </a:lnTo>
                <a:lnTo>
                  <a:pt x="66429" y="22761"/>
                </a:lnTo>
                <a:cubicBezTo>
                  <a:pt x="66466" y="22761"/>
                  <a:pt x="66504" y="22723"/>
                  <a:pt x="66504" y="22685"/>
                </a:cubicBezTo>
                <a:lnTo>
                  <a:pt x="66315" y="22534"/>
                </a:lnTo>
                <a:close/>
                <a:moveTo>
                  <a:pt x="66655" y="22421"/>
                </a:moveTo>
                <a:lnTo>
                  <a:pt x="66542" y="22534"/>
                </a:lnTo>
                <a:lnTo>
                  <a:pt x="66542" y="22572"/>
                </a:lnTo>
                <a:cubicBezTo>
                  <a:pt x="66542" y="22685"/>
                  <a:pt x="66580" y="22761"/>
                  <a:pt x="66618" y="22837"/>
                </a:cubicBezTo>
                <a:lnTo>
                  <a:pt x="66731" y="22874"/>
                </a:lnTo>
                <a:cubicBezTo>
                  <a:pt x="66845" y="22874"/>
                  <a:pt x="66920" y="22837"/>
                  <a:pt x="66996" y="22799"/>
                </a:cubicBezTo>
                <a:lnTo>
                  <a:pt x="67034" y="22723"/>
                </a:lnTo>
                <a:cubicBezTo>
                  <a:pt x="67034" y="22723"/>
                  <a:pt x="67034" y="22685"/>
                  <a:pt x="67034" y="22685"/>
                </a:cubicBezTo>
                <a:cubicBezTo>
                  <a:pt x="67034" y="22572"/>
                  <a:pt x="66996" y="22534"/>
                  <a:pt x="66958" y="22496"/>
                </a:cubicBezTo>
                <a:cubicBezTo>
                  <a:pt x="66882" y="22458"/>
                  <a:pt x="66807" y="22421"/>
                  <a:pt x="66655" y="22421"/>
                </a:cubicBezTo>
                <a:close/>
                <a:moveTo>
                  <a:pt x="87463" y="22320"/>
                </a:moveTo>
                <a:cubicBezTo>
                  <a:pt x="87400" y="22320"/>
                  <a:pt x="87343" y="22339"/>
                  <a:pt x="87298" y="22383"/>
                </a:cubicBezTo>
                <a:cubicBezTo>
                  <a:pt x="87223" y="22458"/>
                  <a:pt x="87185" y="22572"/>
                  <a:pt x="87185" y="22648"/>
                </a:cubicBezTo>
                <a:cubicBezTo>
                  <a:pt x="87185" y="22685"/>
                  <a:pt x="87185" y="22723"/>
                  <a:pt x="87185" y="22761"/>
                </a:cubicBezTo>
                <a:lnTo>
                  <a:pt x="87336" y="22874"/>
                </a:lnTo>
                <a:cubicBezTo>
                  <a:pt x="87639" y="22874"/>
                  <a:pt x="87677" y="22761"/>
                  <a:pt x="87677" y="22610"/>
                </a:cubicBezTo>
                <a:cubicBezTo>
                  <a:pt x="87677" y="22572"/>
                  <a:pt x="87677" y="22534"/>
                  <a:pt x="87714" y="22496"/>
                </a:cubicBezTo>
                <a:lnTo>
                  <a:pt x="87601" y="22345"/>
                </a:lnTo>
                <a:cubicBezTo>
                  <a:pt x="87554" y="22329"/>
                  <a:pt x="87507" y="22320"/>
                  <a:pt x="87463" y="22320"/>
                </a:cubicBezTo>
                <a:close/>
                <a:moveTo>
                  <a:pt x="79510" y="22534"/>
                </a:moveTo>
                <a:lnTo>
                  <a:pt x="79359" y="22648"/>
                </a:lnTo>
                <a:lnTo>
                  <a:pt x="79359" y="22799"/>
                </a:lnTo>
                <a:lnTo>
                  <a:pt x="79510" y="22912"/>
                </a:lnTo>
                <a:lnTo>
                  <a:pt x="79699" y="22912"/>
                </a:lnTo>
                <a:lnTo>
                  <a:pt x="79813" y="22799"/>
                </a:lnTo>
                <a:lnTo>
                  <a:pt x="79813" y="22648"/>
                </a:lnTo>
                <a:lnTo>
                  <a:pt x="79699" y="22534"/>
                </a:lnTo>
                <a:close/>
                <a:moveTo>
                  <a:pt x="487" y="22581"/>
                </a:moveTo>
                <a:cubicBezTo>
                  <a:pt x="454" y="22581"/>
                  <a:pt x="417" y="22591"/>
                  <a:pt x="379" y="22610"/>
                </a:cubicBezTo>
                <a:cubicBezTo>
                  <a:pt x="303" y="22648"/>
                  <a:pt x="265" y="22723"/>
                  <a:pt x="265" y="22799"/>
                </a:cubicBezTo>
                <a:cubicBezTo>
                  <a:pt x="265" y="22874"/>
                  <a:pt x="303" y="22950"/>
                  <a:pt x="417" y="22988"/>
                </a:cubicBezTo>
                <a:cubicBezTo>
                  <a:pt x="454" y="22988"/>
                  <a:pt x="530" y="22988"/>
                  <a:pt x="606" y="22950"/>
                </a:cubicBezTo>
                <a:cubicBezTo>
                  <a:pt x="643" y="22912"/>
                  <a:pt x="681" y="22837"/>
                  <a:pt x="681" y="22799"/>
                </a:cubicBezTo>
                <a:cubicBezTo>
                  <a:pt x="681" y="22723"/>
                  <a:pt x="643" y="22648"/>
                  <a:pt x="568" y="22610"/>
                </a:cubicBezTo>
                <a:cubicBezTo>
                  <a:pt x="549" y="22591"/>
                  <a:pt x="520" y="22581"/>
                  <a:pt x="487" y="22581"/>
                </a:cubicBezTo>
                <a:close/>
                <a:moveTo>
                  <a:pt x="21415" y="22593"/>
                </a:moveTo>
                <a:cubicBezTo>
                  <a:pt x="21391" y="22593"/>
                  <a:pt x="21362" y="22597"/>
                  <a:pt x="21324" y="22610"/>
                </a:cubicBezTo>
                <a:lnTo>
                  <a:pt x="21211" y="22723"/>
                </a:lnTo>
                <a:lnTo>
                  <a:pt x="21211" y="22799"/>
                </a:lnTo>
                <a:lnTo>
                  <a:pt x="21324" y="22912"/>
                </a:lnTo>
                <a:cubicBezTo>
                  <a:pt x="21362" y="22950"/>
                  <a:pt x="21400" y="22950"/>
                  <a:pt x="21438" y="22988"/>
                </a:cubicBezTo>
                <a:lnTo>
                  <a:pt x="21627" y="22837"/>
                </a:lnTo>
                <a:cubicBezTo>
                  <a:pt x="21589" y="22761"/>
                  <a:pt x="21589" y="22685"/>
                  <a:pt x="21513" y="22610"/>
                </a:cubicBezTo>
                <a:cubicBezTo>
                  <a:pt x="21488" y="22610"/>
                  <a:pt x="21463" y="22593"/>
                  <a:pt x="21415" y="22593"/>
                </a:cubicBezTo>
                <a:close/>
                <a:moveTo>
                  <a:pt x="3403" y="22648"/>
                </a:moveTo>
                <a:cubicBezTo>
                  <a:pt x="3290" y="22648"/>
                  <a:pt x="3214" y="22648"/>
                  <a:pt x="3176" y="22685"/>
                </a:cubicBezTo>
                <a:cubicBezTo>
                  <a:pt x="3139" y="22723"/>
                  <a:pt x="3063" y="22799"/>
                  <a:pt x="3063" y="22874"/>
                </a:cubicBezTo>
                <a:lnTo>
                  <a:pt x="3063" y="22912"/>
                </a:lnTo>
                <a:lnTo>
                  <a:pt x="3214" y="23026"/>
                </a:lnTo>
                <a:cubicBezTo>
                  <a:pt x="3290" y="23026"/>
                  <a:pt x="3403" y="23026"/>
                  <a:pt x="3441" y="22988"/>
                </a:cubicBezTo>
                <a:cubicBezTo>
                  <a:pt x="3479" y="22950"/>
                  <a:pt x="3517" y="22874"/>
                  <a:pt x="3517" y="22799"/>
                </a:cubicBezTo>
                <a:lnTo>
                  <a:pt x="3517" y="22761"/>
                </a:lnTo>
                <a:lnTo>
                  <a:pt x="3403" y="22648"/>
                </a:lnTo>
                <a:close/>
                <a:moveTo>
                  <a:pt x="48432" y="22685"/>
                </a:moveTo>
                <a:cubicBezTo>
                  <a:pt x="48205" y="22685"/>
                  <a:pt x="48130" y="22799"/>
                  <a:pt x="48168" y="22950"/>
                </a:cubicBezTo>
                <a:lnTo>
                  <a:pt x="48281" y="23026"/>
                </a:lnTo>
                <a:lnTo>
                  <a:pt x="48394" y="23026"/>
                </a:lnTo>
                <a:lnTo>
                  <a:pt x="48546" y="22912"/>
                </a:lnTo>
                <a:cubicBezTo>
                  <a:pt x="48546" y="22912"/>
                  <a:pt x="48583" y="22874"/>
                  <a:pt x="48583" y="22837"/>
                </a:cubicBezTo>
                <a:lnTo>
                  <a:pt x="48432" y="22685"/>
                </a:lnTo>
                <a:close/>
                <a:moveTo>
                  <a:pt x="71911" y="22648"/>
                </a:moveTo>
                <a:lnTo>
                  <a:pt x="71759" y="22761"/>
                </a:lnTo>
                <a:lnTo>
                  <a:pt x="71759" y="22912"/>
                </a:lnTo>
                <a:lnTo>
                  <a:pt x="71873" y="23026"/>
                </a:lnTo>
                <a:cubicBezTo>
                  <a:pt x="71916" y="23038"/>
                  <a:pt x="71955" y="23043"/>
                  <a:pt x="71989" y="23043"/>
                </a:cubicBezTo>
                <a:cubicBezTo>
                  <a:pt x="72161" y="23043"/>
                  <a:pt x="72219" y="22906"/>
                  <a:pt x="72251" y="22874"/>
                </a:cubicBezTo>
                <a:cubicBezTo>
                  <a:pt x="72251" y="22837"/>
                  <a:pt x="72251" y="22837"/>
                  <a:pt x="72251" y="22837"/>
                </a:cubicBezTo>
                <a:lnTo>
                  <a:pt x="72138" y="22648"/>
                </a:lnTo>
                <a:close/>
                <a:moveTo>
                  <a:pt x="54784" y="22345"/>
                </a:moveTo>
                <a:cubicBezTo>
                  <a:pt x="54595" y="22345"/>
                  <a:pt x="54481" y="22421"/>
                  <a:pt x="54481" y="22534"/>
                </a:cubicBezTo>
                <a:lnTo>
                  <a:pt x="54519" y="22648"/>
                </a:lnTo>
                <a:cubicBezTo>
                  <a:pt x="54557" y="22685"/>
                  <a:pt x="54633" y="22685"/>
                  <a:pt x="54670" y="22685"/>
                </a:cubicBezTo>
                <a:lnTo>
                  <a:pt x="54633" y="22723"/>
                </a:lnTo>
                <a:cubicBezTo>
                  <a:pt x="54595" y="22723"/>
                  <a:pt x="54595" y="22761"/>
                  <a:pt x="54557" y="22761"/>
                </a:cubicBezTo>
                <a:cubicBezTo>
                  <a:pt x="54519" y="22799"/>
                  <a:pt x="54406" y="22837"/>
                  <a:pt x="54406" y="22912"/>
                </a:cubicBezTo>
                <a:cubicBezTo>
                  <a:pt x="54406" y="23026"/>
                  <a:pt x="54519" y="23063"/>
                  <a:pt x="54557" y="23063"/>
                </a:cubicBezTo>
                <a:lnTo>
                  <a:pt x="54595" y="23063"/>
                </a:lnTo>
                <a:lnTo>
                  <a:pt x="54633" y="23139"/>
                </a:lnTo>
                <a:lnTo>
                  <a:pt x="54746" y="23139"/>
                </a:lnTo>
                <a:cubicBezTo>
                  <a:pt x="54935" y="23101"/>
                  <a:pt x="54935" y="23026"/>
                  <a:pt x="54935" y="22988"/>
                </a:cubicBezTo>
                <a:lnTo>
                  <a:pt x="54935" y="22950"/>
                </a:lnTo>
                <a:lnTo>
                  <a:pt x="54859" y="22874"/>
                </a:lnTo>
                <a:cubicBezTo>
                  <a:pt x="54935" y="22837"/>
                  <a:pt x="54935" y="22723"/>
                  <a:pt x="54859" y="22685"/>
                </a:cubicBezTo>
                <a:lnTo>
                  <a:pt x="55049" y="22648"/>
                </a:lnTo>
                <a:cubicBezTo>
                  <a:pt x="55049" y="22610"/>
                  <a:pt x="55049" y="22572"/>
                  <a:pt x="55049" y="22572"/>
                </a:cubicBezTo>
                <a:cubicBezTo>
                  <a:pt x="55049" y="22421"/>
                  <a:pt x="54935" y="22345"/>
                  <a:pt x="54784" y="22345"/>
                </a:cubicBezTo>
                <a:close/>
                <a:moveTo>
                  <a:pt x="17468" y="22799"/>
                </a:moveTo>
                <a:lnTo>
                  <a:pt x="17317" y="22950"/>
                </a:lnTo>
                <a:cubicBezTo>
                  <a:pt x="17317" y="23026"/>
                  <a:pt x="17279" y="23026"/>
                  <a:pt x="17279" y="23026"/>
                </a:cubicBezTo>
                <a:lnTo>
                  <a:pt x="17279" y="23215"/>
                </a:lnTo>
                <a:cubicBezTo>
                  <a:pt x="17317" y="23252"/>
                  <a:pt x="17392" y="23252"/>
                  <a:pt x="17468" y="23252"/>
                </a:cubicBezTo>
                <a:cubicBezTo>
                  <a:pt x="17581" y="23252"/>
                  <a:pt x="17695" y="23215"/>
                  <a:pt x="17770" y="23139"/>
                </a:cubicBezTo>
                <a:lnTo>
                  <a:pt x="17770" y="22988"/>
                </a:lnTo>
                <a:cubicBezTo>
                  <a:pt x="17732" y="22950"/>
                  <a:pt x="17732" y="22950"/>
                  <a:pt x="17695" y="22912"/>
                </a:cubicBezTo>
                <a:cubicBezTo>
                  <a:pt x="17657" y="22874"/>
                  <a:pt x="17581" y="22799"/>
                  <a:pt x="17468" y="22799"/>
                </a:cubicBezTo>
                <a:close/>
                <a:moveTo>
                  <a:pt x="75238" y="22799"/>
                </a:moveTo>
                <a:lnTo>
                  <a:pt x="75087" y="22912"/>
                </a:lnTo>
                <a:cubicBezTo>
                  <a:pt x="75087" y="22950"/>
                  <a:pt x="75087" y="22950"/>
                  <a:pt x="75087" y="22950"/>
                </a:cubicBezTo>
                <a:lnTo>
                  <a:pt x="75238" y="22950"/>
                </a:lnTo>
                <a:lnTo>
                  <a:pt x="75087" y="22988"/>
                </a:lnTo>
                <a:cubicBezTo>
                  <a:pt x="75087" y="23063"/>
                  <a:pt x="75087" y="23215"/>
                  <a:pt x="75238" y="23252"/>
                </a:cubicBezTo>
                <a:lnTo>
                  <a:pt x="75427" y="23139"/>
                </a:lnTo>
                <a:cubicBezTo>
                  <a:pt x="75465" y="23101"/>
                  <a:pt x="75540" y="23063"/>
                  <a:pt x="75540" y="22950"/>
                </a:cubicBezTo>
                <a:cubicBezTo>
                  <a:pt x="75540" y="22950"/>
                  <a:pt x="75540" y="22912"/>
                  <a:pt x="75540" y="22874"/>
                </a:cubicBezTo>
                <a:lnTo>
                  <a:pt x="75389" y="22799"/>
                </a:lnTo>
                <a:close/>
                <a:moveTo>
                  <a:pt x="65748" y="22950"/>
                </a:moveTo>
                <a:lnTo>
                  <a:pt x="65559" y="23063"/>
                </a:lnTo>
                <a:cubicBezTo>
                  <a:pt x="65559" y="23026"/>
                  <a:pt x="65597" y="23026"/>
                  <a:pt x="65559" y="23026"/>
                </a:cubicBezTo>
                <a:cubicBezTo>
                  <a:pt x="65521" y="23026"/>
                  <a:pt x="65370" y="23063"/>
                  <a:pt x="65370" y="23215"/>
                </a:cubicBezTo>
                <a:lnTo>
                  <a:pt x="65408" y="23290"/>
                </a:lnTo>
                <a:cubicBezTo>
                  <a:pt x="65483" y="23366"/>
                  <a:pt x="65559" y="23404"/>
                  <a:pt x="65672" y="23404"/>
                </a:cubicBezTo>
                <a:cubicBezTo>
                  <a:pt x="65824" y="23366"/>
                  <a:pt x="65899" y="23252"/>
                  <a:pt x="65899" y="23139"/>
                </a:cubicBezTo>
                <a:cubicBezTo>
                  <a:pt x="65899" y="23063"/>
                  <a:pt x="65862" y="22988"/>
                  <a:pt x="65748" y="22950"/>
                </a:cubicBezTo>
                <a:close/>
                <a:moveTo>
                  <a:pt x="61325" y="22799"/>
                </a:moveTo>
                <a:lnTo>
                  <a:pt x="61211" y="22837"/>
                </a:lnTo>
                <a:cubicBezTo>
                  <a:pt x="61136" y="22874"/>
                  <a:pt x="60984" y="22988"/>
                  <a:pt x="60984" y="23139"/>
                </a:cubicBezTo>
                <a:cubicBezTo>
                  <a:pt x="60984" y="23215"/>
                  <a:pt x="61022" y="23252"/>
                  <a:pt x="61060" y="23328"/>
                </a:cubicBezTo>
                <a:lnTo>
                  <a:pt x="61136" y="23404"/>
                </a:lnTo>
                <a:cubicBezTo>
                  <a:pt x="61170" y="23411"/>
                  <a:pt x="61201" y="23414"/>
                  <a:pt x="61229" y="23414"/>
                </a:cubicBezTo>
                <a:cubicBezTo>
                  <a:pt x="61352" y="23414"/>
                  <a:pt x="61414" y="23352"/>
                  <a:pt x="61476" y="23290"/>
                </a:cubicBezTo>
                <a:cubicBezTo>
                  <a:pt x="61589" y="23290"/>
                  <a:pt x="61665" y="23215"/>
                  <a:pt x="61665" y="23139"/>
                </a:cubicBezTo>
                <a:lnTo>
                  <a:pt x="61589" y="23026"/>
                </a:lnTo>
                <a:cubicBezTo>
                  <a:pt x="61589" y="23026"/>
                  <a:pt x="61589" y="22988"/>
                  <a:pt x="61551" y="22950"/>
                </a:cubicBezTo>
                <a:cubicBezTo>
                  <a:pt x="61551" y="22912"/>
                  <a:pt x="61476" y="22799"/>
                  <a:pt x="61325" y="22799"/>
                </a:cubicBezTo>
                <a:close/>
                <a:moveTo>
                  <a:pt x="37558" y="23048"/>
                </a:moveTo>
                <a:cubicBezTo>
                  <a:pt x="37531" y="23048"/>
                  <a:pt x="37501" y="23052"/>
                  <a:pt x="37468" y="23063"/>
                </a:cubicBezTo>
                <a:lnTo>
                  <a:pt x="37355" y="23177"/>
                </a:lnTo>
                <a:lnTo>
                  <a:pt x="37355" y="23328"/>
                </a:lnTo>
                <a:lnTo>
                  <a:pt x="37506" y="23441"/>
                </a:lnTo>
                <a:lnTo>
                  <a:pt x="37695" y="23441"/>
                </a:lnTo>
                <a:lnTo>
                  <a:pt x="37808" y="23328"/>
                </a:lnTo>
                <a:lnTo>
                  <a:pt x="37808" y="23215"/>
                </a:lnTo>
                <a:lnTo>
                  <a:pt x="37695" y="23101"/>
                </a:lnTo>
                <a:cubicBezTo>
                  <a:pt x="37668" y="23074"/>
                  <a:pt x="37622" y="23048"/>
                  <a:pt x="37558" y="23048"/>
                </a:cubicBezTo>
                <a:close/>
                <a:moveTo>
                  <a:pt x="73839" y="22988"/>
                </a:moveTo>
                <a:lnTo>
                  <a:pt x="73688" y="23101"/>
                </a:lnTo>
                <a:cubicBezTo>
                  <a:pt x="73688" y="23252"/>
                  <a:pt x="73725" y="23328"/>
                  <a:pt x="73801" y="23404"/>
                </a:cubicBezTo>
                <a:cubicBezTo>
                  <a:pt x="73839" y="23441"/>
                  <a:pt x="73952" y="23441"/>
                  <a:pt x="74028" y="23441"/>
                </a:cubicBezTo>
                <a:lnTo>
                  <a:pt x="74141" y="23328"/>
                </a:lnTo>
                <a:cubicBezTo>
                  <a:pt x="74141" y="23328"/>
                  <a:pt x="74179" y="23290"/>
                  <a:pt x="74179" y="23290"/>
                </a:cubicBezTo>
                <a:cubicBezTo>
                  <a:pt x="74179" y="23177"/>
                  <a:pt x="74141" y="23101"/>
                  <a:pt x="74066" y="23063"/>
                </a:cubicBezTo>
                <a:cubicBezTo>
                  <a:pt x="73990" y="23026"/>
                  <a:pt x="73915" y="22988"/>
                  <a:pt x="73839" y="22988"/>
                </a:cubicBezTo>
                <a:close/>
                <a:moveTo>
                  <a:pt x="74406" y="23215"/>
                </a:moveTo>
                <a:cubicBezTo>
                  <a:pt x="74255" y="23215"/>
                  <a:pt x="74179" y="23290"/>
                  <a:pt x="74179" y="23404"/>
                </a:cubicBezTo>
                <a:lnTo>
                  <a:pt x="74330" y="23404"/>
                </a:lnTo>
                <a:cubicBezTo>
                  <a:pt x="74330" y="23404"/>
                  <a:pt x="74293" y="23404"/>
                  <a:pt x="74330" y="23441"/>
                </a:cubicBezTo>
                <a:lnTo>
                  <a:pt x="74519" y="23441"/>
                </a:lnTo>
                <a:cubicBezTo>
                  <a:pt x="74519" y="23404"/>
                  <a:pt x="74519" y="23404"/>
                  <a:pt x="74482" y="23404"/>
                </a:cubicBezTo>
                <a:lnTo>
                  <a:pt x="74671" y="23404"/>
                </a:lnTo>
                <a:cubicBezTo>
                  <a:pt x="74671" y="23328"/>
                  <a:pt x="74633" y="23290"/>
                  <a:pt x="74595" y="23252"/>
                </a:cubicBezTo>
                <a:cubicBezTo>
                  <a:pt x="74557" y="23215"/>
                  <a:pt x="74482" y="23215"/>
                  <a:pt x="74406" y="23215"/>
                </a:cubicBezTo>
                <a:close/>
                <a:moveTo>
                  <a:pt x="42397" y="23048"/>
                </a:moveTo>
                <a:cubicBezTo>
                  <a:pt x="42371" y="23048"/>
                  <a:pt x="42341" y="23052"/>
                  <a:pt x="42307" y="23063"/>
                </a:cubicBezTo>
                <a:lnTo>
                  <a:pt x="42194" y="23177"/>
                </a:lnTo>
                <a:cubicBezTo>
                  <a:pt x="42194" y="23215"/>
                  <a:pt x="42156" y="23215"/>
                  <a:pt x="42156" y="23252"/>
                </a:cubicBezTo>
                <a:lnTo>
                  <a:pt x="42270" y="23441"/>
                </a:lnTo>
                <a:cubicBezTo>
                  <a:pt x="42307" y="23441"/>
                  <a:pt x="42307" y="23441"/>
                  <a:pt x="42383" y="23479"/>
                </a:cubicBezTo>
                <a:lnTo>
                  <a:pt x="42534" y="23479"/>
                </a:lnTo>
                <a:cubicBezTo>
                  <a:pt x="42610" y="23404"/>
                  <a:pt x="42648" y="23328"/>
                  <a:pt x="42648" y="23290"/>
                </a:cubicBezTo>
                <a:cubicBezTo>
                  <a:pt x="42648" y="23215"/>
                  <a:pt x="42610" y="23139"/>
                  <a:pt x="42534" y="23101"/>
                </a:cubicBezTo>
                <a:cubicBezTo>
                  <a:pt x="42507" y="23074"/>
                  <a:pt x="42462" y="23048"/>
                  <a:pt x="42397" y="23048"/>
                </a:cubicBezTo>
                <a:close/>
                <a:moveTo>
                  <a:pt x="7978" y="23215"/>
                </a:moveTo>
                <a:cubicBezTo>
                  <a:pt x="7827" y="23215"/>
                  <a:pt x="7638" y="23328"/>
                  <a:pt x="7638" y="23479"/>
                </a:cubicBezTo>
                <a:lnTo>
                  <a:pt x="7789" y="23479"/>
                </a:lnTo>
                <a:cubicBezTo>
                  <a:pt x="7821" y="23511"/>
                  <a:pt x="7844" y="23522"/>
                  <a:pt x="7865" y="23522"/>
                </a:cubicBezTo>
                <a:cubicBezTo>
                  <a:pt x="7909" y="23522"/>
                  <a:pt x="7943" y="23473"/>
                  <a:pt x="8033" y="23473"/>
                </a:cubicBezTo>
                <a:cubicBezTo>
                  <a:pt x="8050" y="23473"/>
                  <a:pt x="8069" y="23475"/>
                  <a:pt x="8091" y="23479"/>
                </a:cubicBezTo>
                <a:cubicBezTo>
                  <a:pt x="8091" y="23479"/>
                  <a:pt x="8091" y="23479"/>
                  <a:pt x="8091" y="23441"/>
                </a:cubicBezTo>
                <a:lnTo>
                  <a:pt x="8243" y="23441"/>
                </a:lnTo>
                <a:cubicBezTo>
                  <a:pt x="8243" y="23366"/>
                  <a:pt x="8205" y="23328"/>
                  <a:pt x="8167" y="23290"/>
                </a:cubicBezTo>
                <a:cubicBezTo>
                  <a:pt x="8129" y="23252"/>
                  <a:pt x="8054" y="23215"/>
                  <a:pt x="7978" y="23215"/>
                </a:cubicBezTo>
                <a:close/>
                <a:moveTo>
                  <a:pt x="46239" y="22837"/>
                </a:moveTo>
                <a:cubicBezTo>
                  <a:pt x="46126" y="22837"/>
                  <a:pt x="46013" y="22912"/>
                  <a:pt x="45975" y="23063"/>
                </a:cubicBezTo>
                <a:lnTo>
                  <a:pt x="46088" y="23177"/>
                </a:lnTo>
                <a:cubicBezTo>
                  <a:pt x="46050" y="23252"/>
                  <a:pt x="46013" y="23328"/>
                  <a:pt x="46050" y="23441"/>
                </a:cubicBezTo>
                <a:lnTo>
                  <a:pt x="46164" y="23555"/>
                </a:lnTo>
                <a:lnTo>
                  <a:pt x="46315" y="23555"/>
                </a:lnTo>
                <a:cubicBezTo>
                  <a:pt x="46428" y="23517"/>
                  <a:pt x="46504" y="23479"/>
                  <a:pt x="46504" y="23366"/>
                </a:cubicBezTo>
                <a:cubicBezTo>
                  <a:pt x="46504" y="23290"/>
                  <a:pt x="46428" y="23177"/>
                  <a:pt x="46391" y="23139"/>
                </a:cubicBezTo>
                <a:lnTo>
                  <a:pt x="46428" y="23026"/>
                </a:lnTo>
                <a:cubicBezTo>
                  <a:pt x="46428" y="22950"/>
                  <a:pt x="46353" y="22874"/>
                  <a:pt x="46239" y="22837"/>
                </a:cubicBezTo>
                <a:close/>
                <a:moveTo>
                  <a:pt x="64274" y="23101"/>
                </a:moveTo>
                <a:cubicBezTo>
                  <a:pt x="63971" y="23101"/>
                  <a:pt x="63933" y="23290"/>
                  <a:pt x="63933" y="23404"/>
                </a:cubicBezTo>
                <a:cubicBezTo>
                  <a:pt x="63896" y="23441"/>
                  <a:pt x="63896" y="23479"/>
                  <a:pt x="63896" y="23479"/>
                </a:cubicBezTo>
                <a:lnTo>
                  <a:pt x="64009" y="23668"/>
                </a:lnTo>
                <a:cubicBezTo>
                  <a:pt x="64349" y="23631"/>
                  <a:pt x="64387" y="23328"/>
                  <a:pt x="64387" y="23215"/>
                </a:cubicBezTo>
                <a:lnTo>
                  <a:pt x="64274" y="23101"/>
                </a:lnTo>
                <a:close/>
                <a:moveTo>
                  <a:pt x="80011" y="23462"/>
                </a:moveTo>
                <a:cubicBezTo>
                  <a:pt x="79993" y="23462"/>
                  <a:pt x="79976" y="23467"/>
                  <a:pt x="79964" y="23479"/>
                </a:cubicBezTo>
                <a:cubicBezTo>
                  <a:pt x="79888" y="23479"/>
                  <a:pt x="79850" y="23555"/>
                  <a:pt x="79850" y="23631"/>
                </a:cubicBezTo>
                <a:lnTo>
                  <a:pt x="79964" y="23744"/>
                </a:lnTo>
                <a:cubicBezTo>
                  <a:pt x="79996" y="23776"/>
                  <a:pt x="80057" y="23865"/>
                  <a:pt x="80193" y="23865"/>
                </a:cubicBezTo>
                <a:cubicBezTo>
                  <a:pt x="80216" y="23865"/>
                  <a:pt x="80240" y="23863"/>
                  <a:pt x="80266" y="23857"/>
                </a:cubicBezTo>
                <a:lnTo>
                  <a:pt x="80380" y="23744"/>
                </a:lnTo>
                <a:lnTo>
                  <a:pt x="80380" y="23631"/>
                </a:lnTo>
                <a:cubicBezTo>
                  <a:pt x="80342" y="23593"/>
                  <a:pt x="80342" y="23517"/>
                  <a:pt x="80304" y="23479"/>
                </a:cubicBezTo>
                <a:cubicBezTo>
                  <a:pt x="80279" y="23479"/>
                  <a:pt x="80254" y="23462"/>
                  <a:pt x="80217" y="23462"/>
                </a:cubicBezTo>
                <a:cubicBezTo>
                  <a:pt x="80199" y="23462"/>
                  <a:pt x="80178" y="23467"/>
                  <a:pt x="80153" y="23479"/>
                </a:cubicBezTo>
                <a:lnTo>
                  <a:pt x="80115" y="23479"/>
                </a:lnTo>
                <a:cubicBezTo>
                  <a:pt x="80090" y="23479"/>
                  <a:pt x="80048" y="23462"/>
                  <a:pt x="80011" y="23462"/>
                </a:cubicBezTo>
                <a:close/>
                <a:moveTo>
                  <a:pt x="41627" y="23441"/>
                </a:moveTo>
                <a:lnTo>
                  <a:pt x="41438" y="23479"/>
                </a:lnTo>
                <a:cubicBezTo>
                  <a:pt x="41287" y="23706"/>
                  <a:pt x="41438" y="23971"/>
                  <a:pt x="41740" y="24009"/>
                </a:cubicBezTo>
                <a:lnTo>
                  <a:pt x="41929" y="23895"/>
                </a:lnTo>
                <a:lnTo>
                  <a:pt x="41929" y="23593"/>
                </a:lnTo>
                <a:lnTo>
                  <a:pt x="41778" y="23479"/>
                </a:lnTo>
                <a:cubicBezTo>
                  <a:pt x="41702" y="23479"/>
                  <a:pt x="41665" y="23479"/>
                  <a:pt x="41627" y="23441"/>
                </a:cubicBezTo>
                <a:close/>
                <a:moveTo>
                  <a:pt x="85695" y="23728"/>
                </a:moveTo>
                <a:cubicBezTo>
                  <a:pt x="85628" y="23728"/>
                  <a:pt x="85575" y="23755"/>
                  <a:pt x="85521" y="23782"/>
                </a:cubicBezTo>
                <a:cubicBezTo>
                  <a:pt x="85484" y="23820"/>
                  <a:pt x="85446" y="23857"/>
                  <a:pt x="85446" y="23971"/>
                </a:cubicBezTo>
                <a:lnTo>
                  <a:pt x="85446" y="24009"/>
                </a:lnTo>
                <a:lnTo>
                  <a:pt x="85559" y="24122"/>
                </a:lnTo>
                <a:cubicBezTo>
                  <a:pt x="85673" y="24122"/>
                  <a:pt x="85748" y="24084"/>
                  <a:pt x="85824" y="24046"/>
                </a:cubicBezTo>
                <a:cubicBezTo>
                  <a:pt x="85862" y="24009"/>
                  <a:pt x="85900" y="23933"/>
                  <a:pt x="85900" y="23857"/>
                </a:cubicBezTo>
                <a:lnTo>
                  <a:pt x="85900" y="23820"/>
                </a:lnTo>
                <a:lnTo>
                  <a:pt x="85786" y="23744"/>
                </a:lnTo>
                <a:cubicBezTo>
                  <a:pt x="85753" y="23733"/>
                  <a:pt x="85723" y="23728"/>
                  <a:pt x="85695" y="23728"/>
                </a:cubicBezTo>
                <a:close/>
                <a:moveTo>
                  <a:pt x="14956" y="23570"/>
                </a:moveTo>
                <a:cubicBezTo>
                  <a:pt x="14839" y="23570"/>
                  <a:pt x="14728" y="23596"/>
                  <a:pt x="14632" y="23668"/>
                </a:cubicBezTo>
                <a:lnTo>
                  <a:pt x="14670" y="23857"/>
                </a:lnTo>
                <a:cubicBezTo>
                  <a:pt x="14708" y="23857"/>
                  <a:pt x="14783" y="23933"/>
                  <a:pt x="14821" y="23971"/>
                </a:cubicBezTo>
                <a:cubicBezTo>
                  <a:pt x="14910" y="24060"/>
                  <a:pt x="15045" y="24195"/>
                  <a:pt x="15209" y="24195"/>
                </a:cubicBezTo>
                <a:cubicBezTo>
                  <a:pt x="15254" y="24195"/>
                  <a:pt x="15301" y="24184"/>
                  <a:pt x="15351" y="24160"/>
                </a:cubicBezTo>
                <a:lnTo>
                  <a:pt x="15388" y="24122"/>
                </a:lnTo>
                <a:cubicBezTo>
                  <a:pt x="15426" y="24084"/>
                  <a:pt x="15464" y="24009"/>
                  <a:pt x="15464" y="23933"/>
                </a:cubicBezTo>
                <a:cubicBezTo>
                  <a:pt x="15464" y="23820"/>
                  <a:pt x="15313" y="23668"/>
                  <a:pt x="15161" y="23593"/>
                </a:cubicBezTo>
                <a:cubicBezTo>
                  <a:pt x="15092" y="23579"/>
                  <a:pt x="15023" y="23570"/>
                  <a:pt x="14956" y="23570"/>
                </a:cubicBezTo>
                <a:close/>
                <a:moveTo>
                  <a:pt x="54859" y="23820"/>
                </a:moveTo>
                <a:lnTo>
                  <a:pt x="54708" y="23933"/>
                </a:lnTo>
                <a:lnTo>
                  <a:pt x="54708" y="24084"/>
                </a:lnTo>
                <a:lnTo>
                  <a:pt x="54859" y="24235"/>
                </a:lnTo>
                <a:cubicBezTo>
                  <a:pt x="54935" y="24235"/>
                  <a:pt x="55049" y="24198"/>
                  <a:pt x="55086" y="24160"/>
                </a:cubicBezTo>
                <a:cubicBezTo>
                  <a:pt x="55124" y="24122"/>
                  <a:pt x="55162" y="24084"/>
                  <a:pt x="55162" y="23971"/>
                </a:cubicBezTo>
                <a:lnTo>
                  <a:pt x="55162" y="23933"/>
                </a:lnTo>
                <a:lnTo>
                  <a:pt x="55049" y="23820"/>
                </a:lnTo>
                <a:close/>
                <a:moveTo>
                  <a:pt x="48810" y="23971"/>
                </a:moveTo>
                <a:lnTo>
                  <a:pt x="48697" y="24084"/>
                </a:lnTo>
                <a:lnTo>
                  <a:pt x="48697" y="24198"/>
                </a:lnTo>
                <a:lnTo>
                  <a:pt x="48810" y="24311"/>
                </a:lnTo>
                <a:cubicBezTo>
                  <a:pt x="48848" y="24349"/>
                  <a:pt x="48886" y="24349"/>
                  <a:pt x="48924" y="24387"/>
                </a:cubicBezTo>
                <a:lnTo>
                  <a:pt x="49075" y="24235"/>
                </a:lnTo>
                <a:cubicBezTo>
                  <a:pt x="49075" y="24160"/>
                  <a:pt x="49075" y="24084"/>
                  <a:pt x="48999" y="24009"/>
                </a:cubicBezTo>
                <a:cubicBezTo>
                  <a:pt x="48961" y="24009"/>
                  <a:pt x="48886" y="23971"/>
                  <a:pt x="48810" y="23971"/>
                </a:cubicBezTo>
                <a:close/>
                <a:moveTo>
                  <a:pt x="73957" y="24131"/>
                </a:moveTo>
                <a:cubicBezTo>
                  <a:pt x="73915" y="24131"/>
                  <a:pt x="73877" y="24141"/>
                  <a:pt x="73839" y="24160"/>
                </a:cubicBezTo>
                <a:cubicBezTo>
                  <a:pt x="73763" y="24235"/>
                  <a:pt x="73763" y="24349"/>
                  <a:pt x="73763" y="24387"/>
                </a:cubicBezTo>
                <a:cubicBezTo>
                  <a:pt x="73763" y="24387"/>
                  <a:pt x="73763" y="24424"/>
                  <a:pt x="73763" y="24462"/>
                </a:cubicBezTo>
                <a:lnTo>
                  <a:pt x="73877" y="24576"/>
                </a:lnTo>
                <a:cubicBezTo>
                  <a:pt x="73990" y="24576"/>
                  <a:pt x="74066" y="24576"/>
                  <a:pt x="74141" y="24538"/>
                </a:cubicBezTo>
                <a:cubicBezTo>
                  <a:pt x="74179" y="24462"/>
                  <a:pt x="74217" y="24387"/>
                  <a:pt x="74217" y="24311"/>
                </a:cubicBezTo>
                <a:cubicBezTo>
                  <a:pt x="74217" y="24273"/>
                  <a:pt x="74217" y="24273"/>
                  <a:pt x="74217" y="24235"/>
                </a:cubicBezTo>
                <a:lnTo>
                  <a:pt x="74104" y="24160"/>
                </a:lnTo>
                <a:cubicBezTo>
                  <a:pt x="74047" y="24141"/>
                  <a:pt x="74000" y="24131"/>
                  <a:pt x="73957" y="24131"/>
                </a:cubicBezTo>
                <a:close/>
                <a:moveTo>
                  <a:pt x="87336" y="24084"/>
                </a:moveTo>
                <a:cubicBezTo>
                  <a:pt x="87223" y="24084"/>
                  <a:pt x="87147" y="24122"/>
                  <a:pt x="87072" y="24160"/>
                </a:cubicBezTo>
                <a:lnTo>
                  <a:pt x="86845" y="24311"/>
                </a:lnTo>
                <a:cubicBezTo>
                  <a:pt x="86845" y="24311"/>
                  <a:pt x="86845" y="24349"/>
                  <a:pt x="86845" y="24349"/>
                </a:cubicBezTo>
                <a:cubicBezTo>
                  <a:pt x="86807" y="24387"/>
                  <a:pt x="86807" y="24387"/>
                  <a:pt x="86807" y="24462"/>
                </a:cubicBezTo>
                <a:cubicBezTo>
                  <a:pt x="86807" y="24500"/>
                  <a:pt x="86845" y="24576"/>
                  <a:pt x="86883" y="24614"/>
                </a:cubicBezTo>
                <a:lnTo>
                  <a:pt x="86958" y="24614"/>
                </a:lnTo>
                <a:cubicBezTo>
                  <a:pt x="86991" y="24625"/>
                  <a:pt x="87018" y="24629"/>
                  <a:pt x="87041" y="24629"/>
                </a:cubicBezTo>
                <a:cubicBezTo>
                  <a:pt x="87097" y="24629"/>
                  <a:pt x="87132" y="24602"/>
                  <a:pt x="87185" y="24576"/>
                </a:cubicBezTo>
                <a:lnTo>
                  <a:pt x="87298" y="24576"/>
                </a:lnTo>
                <a:lnTo>
                  <a:pt x="87487" y="24462"/>
                </a:lnTo>
                <a:cubicBezTo>
                  <a:pt x="87487" y="24424"/>
                  <a:pt x="87487" y="24424"/>
                  <a:pt x="87487" y="24387"/>
                </a:cubicBezTo>
                <a:cubicBezTo>
                  <a:pt x="87525" y="24387"/>
                  <a:pt x="87525" y="24349"/>
                  <a:pt x="87525" y="24273"/>
                </a:cubicBezTo>
                <a:cubicBezTo>
                  <a:pt x="87525" y="24235"/>
                  <a:pt x="87487" y="24160"/>
                  <a:pt x="87450" y="24122"/>
                </a:cubicBezTo>
                <a:lnTo>
                  <a:pt x="87336" y="24084"/>
                </a:lnTo>
                <a:close/>
                <a:moveTo>
                  <a:pt x="64500" y="24387"/>
                </a:moveTo>
                <a:cubicBezTo>
                  <a:pt x="64349" y="24387"/>
                  <a:pt x="64236" y="24462"/>
                  <a:pt x="64198" y="24576"/>
                </a:cubicBezTo>
                <a:lnTo>
                  <a:pt x="64311" y="24727"/>
                </a:lnTo>
                <a:cubicBezTo>
                  <a:pt x="64311" y="24765"/>
                  <a:pt x="64349" y="24765"/>
                  <a:pt x="64425" y="24803"/>
                </a:cubicBezTo>
                <a:lnTo>
                  <a:pt x="64576" y="24689"/>
                </a:lnTo>
                <a:cubicBezTo>
                  <a:pt x="64614" y="24651"/>
                  <a:pt x="64652" y="24614"/>
                  <a:pt x="64652" y="24538"/>
                </a:cubicBezTo>
                <a:lnTo>
                  <a:pt x="64652" y="24500"/>
                </a:lnTo>
                <a:lnTo>
                  <a:pt x="64500" y="24387"/>
                </a:lnTo>
                <a:close/>
                <a:moveTo>
                  <a:pt x="9150" y="24500"/>
                </a:moveTo>
                <a:cubicBezTo>
                  <a:pt x="9037" y="24500"/>
                  <a:pt x="8923" y="24576"/>
                  <a:pt x="8923" y="24689"/>
                </a:cubicBezTo>
                <a:lnTo>
                  <a:pt x="9074" y="24689"/>
                </a:lnTo>
                <a:cubicBezTo>
                  <a:pt x="9074" y="24727"/>
                  <a:pt x="9074" y="24727"/>
                  <a:pt x="9074" y="24727"/>
                </a:cubicBezTo>
                <a:lnTo>
                  <a:pt x="9150" y="24727"/>
                </a:lnTo>
                <a:cubicBezTo>
                  <a:pt x="9150" y="24727"/>
                  <a:pt x="9188" y="24765"/>
                  <a:pt x="9188" y="24765"/>
                </a:cubicBezTo>
                <a:cubicBezTo>
                  <a:pt x="9226" y="24803"/>
                  <a:pt x="9226" y="24840"/>
                  <a:pt x="9301" y="24840"/>
                </a:cubicBezTo>
                <a:cubicBezTo>
                  <a:pt x="9301" y="24803"/>
                  <a:pt x="9301" y="24765"/>
                  <a:pt x="9301" y="24765"/>
                </a:cubicBezTo>
                <a:lnTo>
                  <a:pt x="9453" y="24765"/>
                </a:lnTo>
                <a:cubicBezTo>
                  <a:pt x="9453" y="24689"/>
                  <a:pt x="9415" y="24614"/>
                  <a:pt x="9377" y="24576"/>
                </a:cubicBezTo>
                <a:cubicBezTo>
                  <a:pt x="9301" y="24538"/>
                  <a:pt x="9226" y="24500"/>
                  <a:pt x="9150" y="24500"/>
                </a:cubicBezTo>
                <a:close/>
                <a:moveTo>
                  <a:pt x="12326" y="24349"/>
                </a:moveTo>
                <a:cubicBezTo>
                  <a:pt x="12250" y="24349"/>
                  <a:pt x="12137" y="24349"/>
                  <a:pt x="12099" y="24387"/>
                </a:cubicBezTo>
                <a:cubicBezTo>
                  <a:pt x="11986" y="24462"/>
                  <a:pt x="11986" y="24576"/>
                  <a:pt x="11986" y="24651"/>
                </a:cubicBezTo>
                <a:cubicBezTo>
                  <a:pt x="11986" y="24651"/>
                  <a:pt x="11986" y="24689"/>
                  <a:pt x="11986" y="24727"/>
                </a:cubicBezTo>
                <a:lnTo>
                  <a:pt x="12137" y="24840"/>
                </a:lnTo>
                <a:cubicBezTo>
                  <a:pt x="12175" y="24840"/>
                  <a:pt x="12212" y="24840"/>
                  <a:pt x="12250" y="24878"/>
                </a:cubicBezTo>
                <a:lnTo>
                  <a:pt x="12439" y="24765"/>
                </a:lnTo>
                <a:cubicBezTo>
                  <a:pt x="12439" y="24689"/>
                  <a:pt x="12439" y="24689"/>
                  <a:pt x="12477" y="24651"/>
                </a:cubicBezTo>
                <a:cubicBezTo>
                  <a:pt x="12477" y="24614"/>
                  <a:pt x="12477" y="24576"/>
                  <a:pt x="12477" y="24538"/>
                </a:cubicBezTo>
                <a:cubicBezTo>
                  <a:pt x="12477" y="24462"/>
                  <a:pt x="12477" y="24424"/>
                  <a:pt x="12402" y="24387"/>
                </a:cubicBezTo>
                <a:lnTo>
                  <a:pt x="12326" y="24349"/>
                </a:lnTo>
                <a:close/>
                <a:moveTo>
                  <a:pt x="18526" y="24614"/>
                </a:moveTo>
                <a:cubicBezTo>
                  <a:pt x="18526" y="24614"/>
                  <a:pt x="18526" y="24651"/>
                  <a:pt x="18526" y="24651"/>
                </a:cubicBezTo>
                <a:lnTo>
                  <a:pt x="18375" y="24651"/>
                </a:lnTo>
                <a:cubicBezTo>
                  <a:pt x="18375" y="24803"/>
                  <a:pt x="18564" y="24878"/>
                  <a:pt x="18715" y="24878"/>
                </a:cubicBezTo>
                <a:cubicBezTo>
                  <a:pt x="18753" y="24878"/>
                  <a:pt x="18829" y="24840"/>
                  <a:pt x="18867" y="24840"/>
                </a:cubicBezTo>
                <a:lnTo>
                  <a:pt x="18904" y="24727"/>
                </a:lnTo>
                <a:lnTo>
                  <a:pt x="18753" y="24727"/>
                </a:lnTo>
                <a:cubicBezTo>
                  <a:pt x="18753" y="24727"/>
                  <a:pt x="18715" y="24727"/>
                  <a:pt x="18715" y="24689"/>
                </a:cubicBezTo>
                <a:lnTo>
                  <a:pt x="18715" y="24651"/>
                </a:lnTo>
                <a:cubicBezTo>
                  <a:pt x="18678" y="24651"/>
                  <a:pt x="18640" y="24614"/>
                  <a:pt x="18640" y="24614"/>
                </a:cubicBezTo>
                <a:cubicBezTo>
                  <a:pt x="18640" y="24614"/>
                  <a:pt x="18640" y="24614"/>
                  <a:pt x="18640" y="24651"/>
                </a:cubicBezTo>
                <a:cubicBezTo>
                  <a:pt x="18640" y="24614"/>
                  <a:pt x="18602" y="24614"/>
                  <a:pt x="18526" y="24614"/>
                </a:cubicBezTo>
                <a:close/>
                <a:moveTo>
                  <a:pt x="60663" y="24916"/>
                </a:moveTo>
                <a:cubicBezTo>
                  <a:pt x="60597" y="24916"/>
                  <a:pt x="60531" y="24954"/>
                  <a:pt x="60568" y="25029"/>
                </a:cubicBezTo>
                <a:lnTo>
                  <a:pt x="60757" y="25029"/>
                </a:lnTo>
                <a:cubicBezTo>
                  <a:pt x="60795" y="24954"/>
                  <a:pt x="60729" y="24916"/>
                  <a:pt x="60663" y="24916"/>
                </a:cubicBezTo>
                <a:close/>
                <a:moveTo>
                  <a:pt x="75304" y="24585"/>
                </a:moveTo>
                <a:cubicBezTo>
                  <a:pt x="75257" y="24585"/>
                  <a:pt x="75219" y="24595"/>
                  <a:pt x="75200" y="24614"/>
                </a:cubicBezTo>
                <a:cubicBezTo>
                  <a:pt x="75087" y="24689"/>
                  <a:pt x="75087" y="24803"/>
                  <a:pt x="75087" y="24840"/>
                </a:cubicBezTo>
                <a:cubicBezTo>
                  <a:pt x="75087" y="24878"/>
                  <a:pt x="75087" y="24878"/>
                  <a:pt x="75087" y="24916"/>
                </a:cubicBezTo>
                <a:lnTo>
                  <a:pt x="75087" y="24992"/>
                </a:lnTo>
                <a:lnTo>
                  <a:pt x="75276" y="25067"/>
                </a:lnTo>
                <a:lnTo>
                  <a:pt x="75238" y="25067"/>
                </a:lnTo>
                <a:cubicBezTo>
                  <a:pt x="75238" y="25105"/>
                  <a:pt x="75276" y="25218"/>
                  <a:pt x="75389" y="25218"/>
                </a:cubicBezTo>
                <a:cubicBezTo>
                  <a:pt x="75502" y="25218"/>
                  <a:pt x="75502" y="25105"/>
                  <a:pt x="75540" y="25067"/>
                </a:cubicBezTo>
                <a:lnTo>
                  <a:pt x="75540" y="24992"/>
                </a:lnTo>
                <a:cubicBezTo>
                  <a:pt x="75502" y="24916"/>
                  <a:pt x="75502" y="24916"/>
                  <a:pt x="75502" y="24878"/>
                </a:cubicBezTo>
                <a:cubicBezTo>
                  <a:pt x="75502" y="24878"/>
                  <a:pt x="75502" y="24840"/>
                  <a:pt x="75502" y="24803"/>
                </a:cubicBezTo>
                <a:lnTo>
                  <a:pt x="75540" y="24765"/>
                </a:lnTo>
                <a:lnTo>
                  <a:pt x="75465" y="24614"/>
                </a:lnTo>
                <a:cubicBezTo>
                  <a:pt x="75408" y="24595"/>
                  <a:pt x="75351" y="24585"/>
                  <a:pt x="75304" y="24585"/>
                </a:cubicBezTo>
                <a:close/>
                <a:moveTo>
                  <a:pt x="26433" y="24850"/>
                </a:moveTo>
                <a:cubicBezTo>
                  <a:pt x="26400" y="24850"/>
                  <a:pt x="26371" y="24859"/>
                  <a:pt x="26353" y="24878"/>
                </a:cubicBezTo>
                <a:cubicBezTo>
                  <a:pt x="26277" y="24878"/>
                  <a:pt x="26164" y="24916"/>
                  <a:pt x="26164" y="25067"/>
                </a:cubicBezTo>
                <a:lnTo>
                  <a:pt x="26164" y="25181"/>
                </a:lnTo>
                <a:lnTo>
                  <a:pt x="26239" y="25294"/>
                </a:lnTo>
                <a:cubicBezTo>
                  <a:pt x="26296" y="25313"/>
                  <a:pt x="26343" y="25322"/>
                  <a:pt x="26386" y="25322"/>
                </a:cubicBezTo>
                <a:cubicBezTo>
                  <a:pt x="26428" y="25322"/>
                  <a:pt x="26466" y="25313"/>
                  <a:pt x="26504" y="25294"/>
                </a:cubicBezTo>
                <a:cubicBezTo>
                  <a:pt x="26579" y="25256"/>
                  <a:pt x="26617" y="25181"/>
                  <a:pt x="26617" y="25067"/>
                </a:cubicBezTo>
                <a:cubicBezTo>
                  <a:pt x="26617" y="24992"/>
                  <a:pt x="26579" y="24916"/>
                  <a:pt x="26542" y="24878"/>
                </a:cubicBezTo>
                <a:cubicBezTo>
                  <a:pt x="26504" y="24859"/>
                  <a:pt x="26466" y="24850"/>
                  <a:pt x="26433" y="24850"/>
                </a:cubicBezTo>
                <a:close/>
                <a:moveTo>
                  <a:pt x="79676" y="24862"/>
                </a:moveTo>
                <a:cubicBezTo>
                  <a:pt x="79598" y="24862"/>
                  <a:pt x="79526" y="24889"/>
                  <a:pt x="79472" y="24916"/>
                </a:cubicBezTo>
                <a:cubicBezTo>
                  <a:pt x="79397" y="24992"/>
                  <a:pt x="79359" y="25105"/>
                  <a:pt x="79359" y="25256"/>
                </a:cubicBezTo>
                <a:lnTo>
                  <a:pt x="79472" y="25370"/>
                </a:lnTo>
                <a:cubicBezTo>
                  <a:pt x="79586" y="25370"/>
                  <a:pt x="79699" y="25370"/>
                  <a:pt x="79775" y="25294"/>
                </a:cubicBezTo>
                <a:cubicBezTo>
                  <a:pt x="79850" y="25256"/>
                  <a:pt x="79888" y="25181"/>
                  <a:pt x="79888" y="25067"/>
                </a:cubicBezTo>
                <a:cubicBezTo>
                  <a:pt x="79888" y="25029"/>
                  <a:pt x="79888" y="24992"/>
                  <a:pt x="79888" y="24954"/>
                </a:cubicBezTo>
                <a:lnTo>
                  <a:pt x="79775" y="24878"/>
                </a:lnTo>
                <a:cubicBezTo>
                  <a:pt x="79741" y="24867"/>
                  <a:pt x="79708" y="24862"/>
                  <a:pt x="79676" y="24862"/>
                </a:cubicBezTo>
                <a:close/>
                <a:moveTo>
                  <a:pt x="65824" y="25029"/>
                </a:moveTo>
                <a:cubicBezTo>
                  <a:pt x="65672" y="25029"/>
                  <a:pt x="65559" y="25067"/>
                  <a:pt x="65521" y="25218"/>
                </a:cubicBezTo>
                <a:lnTo>
                  <a:pt x="65559" y="25332"/>
                </a:lnTo>
                <a:cubicBezTo>
                  <a:pt x="65635" y="25407"/>
                  <a:pt x="65748" y="25407"/>
                  <a:pt x="65824" y="25407"/>
                </a:cubicBezTo>
                <a:cubicBezTo>
                  <a:pt x="65937" y="25370"/>
                  <a:pt x="65975" y="25294"/>
                  <a:pt x="65975" y="25218"/>
                </a:cubicBezTo>
                <a:cubicBezTo>
                  <a:pt x="65975" y="25181"/>
                  <a:pt x="65975" y="25143"/>
                  <a:pt x="65975" y="25105"/>
                </a:cubicBezTo>
                <a:lnTo>
                  <a:pt x="65824" y="25029"/>
                </a:lnTo>
                <a:close/>
                <a:moveTo>
                  <a:pt x="76334" y="25067"/>
                </a:moveTo>
                <a:cubicBezTo>
                  <a:pt x="76183" y="25067"/>
                  <a:pt x="76070" y="25067"/>
                  <a:pt x="76032" y="25143"/>
                </a:cubicBezTo>
                <a:cubicBezTo>
                  <a:pt x="75994" y="25143"/>
                  <a:pt x="75918" y="25218"/>
                  <a:pt x="75918" y="25332"/>
                </a:cubicBezTo>
                <a:lnTo>
                  <a:pt x="75918" y="25370"/>
                </a:lnTo>
                <a:lnTo>
                  <a:pt x="76070" y="25445"/>
                </a:lnTo>
                <a:cubicBezTo>
                  <a:pt x="76103" y="25456"/>
                  <a:pt x="76136" y="25461"/>
                  <a:pt x="76168" y="25461"/>
                </a:cubicBezTo>
                <a:cubicBezTo>
                  <a:pt x="76246" y="25461"/>
                  <a:pt x="76319" y="25434"/>
                  <a:pt x="76372" y="25407"/>
                </a:cubicBezTo>
                <a:cubicBezTo>
                  <a:pt x="76410" y="25370"/>
                  <a:pt x="76448" y="25294"/>
                  <a:pt x="76448" y="25218"/>
                </a:cubicBezTo>
                <a:cubicBezTo>
                  <a:pt x="76448" y="25218"/>
                  <a:pt x="76448" y="25181"/>
                  <a:pt x="76448" y="25181"/>
                </a:cubicBezTo>
                <a:lnTo>
                  <a:pt x="76334" y="25067"/>
                </a:lnTo>
                <a:close/>
                <a:moveTo>
                  <a:pt x="33876" y="25181"/>
                </a:moveTo>
                <a:lnTo>
                  <a:pt x="33725" y="25218"/>
                </a:lnTo>
                <a:cubicBezTo>
                  <a:pt x="33612" y="25294"/>
                  <a:pt x="33612" y="25445"/>
                  <a:pt x="33725" y="25559"/>
                </a:cubicBezTo>
                <a:cubicBezTo>
                  <a:pt x="33752" y="25585"/>
                  <a:pt x="33797" y="25612"/>
                  <a:pt x="33862" y="25612"/>
                </a:cubicBezTo>
                <a:cubicBezTo>
                  <a:pt x="33889" y="25612"/>
                  <a:pt x="33919" y="25608"/>
                  <a:pt x="33952" y="25597"/>
                </a:cubicBezTo>
                <a:lnTo>
                  <a:pt x="34065" y="25483"/>
                </a:lnTo>
                <a:cubicBezTo>
                  <a:pt x="34065" y="25445"/>
                  <a:pt x="34065" y="25256"/>
                  <a:pt x="33876" y="25181"/>
                </a:cubicBezTo>
                <a:close/>
                <a:moveTo>
                  <a:pt x="11003" y="25597"/>
                </a:moveTo>
                <a:cubicBezTo>
                  <a:pt x="10851" y="25597"/>
                  <a:pt x="10738" y="25634"/>
                  <a:pt x="10662" y="25786"/>
                </a:cubicBezTo>
                <a:lnTo>
                  <a:pt x="10700" y="25899"/>
                </a:lnTo>
                <a:cubicBezTo>
                  <a:pt x="10814" y="25975"/>
                  <a:pt x="10927" y="25975"/>
                  <a:pt x="11003" y="25975"/>
                </a:cubicBezTo>
                <a:cubicBezTo>
                  <a:pt x="11078" y="25937"/>
                  <a:pt x="11154" y="25861"/>
                  <a:pt x="11154" y="25786"/>
                </a:cubicBezTo>
                <a:cubicBezTo>
                  <a:pt x="11154" y="25748"/>
                  <a:pt x="11116" y="25710"/>
                  <a:pt x="11116" y="25672"/>
                </a:cubicBezTo>
                <a:lnTo>
                  <a:pt x="11003" y="25597"/>
                </a:lnTo>
                <a:close/>
                <a:moveTo>
                  <a:pt x="31495" y="25430"/>
                </a:moveTo>
                <a:cubicBezTo>
                  <a:pt x="31463" y="25430"/>
                  <a:pt x="31425" y="25434"/>
                  <a:pt x="31381" y="25445"/>
                </a:cubicBezTo>
                <a:lnTo>
                  <a:pt x="31305" y="25483"/>
                </a:lnTo>
                <a:cubicBezTo>
                  <a:pt x="31154" y="25748"/>
                  <a:pt x="31268" y="25975"/>
                  <a:pt x="31494" y="26012"/>
                </a:cubicBezTo>
                <a:lnTo>
                  <a:pt x="31683" y="25861"/>
                </a:lnTo>
                <a:lnTo>
                  <a:pt x="31721" y="25861"/>
                </a:lnTo>
                <a:cubicBezTo>
                  <a:pt x="31759" y="25823"/>
                  <a:pt x="31872" y="25748"/>
                  <a:pt x="31872" y="25634"/>
                </a:cubicBezTo>
                <a:cubicBezTo>
                  <a:pt x="31872" y="25634"/>
                  <a:pt x="31872" y="25597"/>
                  <a:pt x="31835" y="25597"/>
                </a:cubicBezTo>
                <a:lnTo>
                  <a:pt x="31646" y="25483"/>
                </a:lnTo>
                <a:cubicBezTo>
                  <a:pt x="31619" y="25456"/>
                  <a:pt x="31573" y="25430"/>
                  <a:pt x="31495" y="25430"/>
                </a:cubicBezTo>
                <a:close/>
                <a:moveTo>
                  <a:pt x="22496" y="25067"/>
                </a:moveTo>
                <a:lnTo>
                  <a:pt x="22345" y="25181"/>
                </a:lnTo>
                <a:cubicBezTo>
                  <a:pt x="22307" y="25483"/>
                  <a:pt x="22496" y="25597"/>
                  <a:pt x="22647" y="25672"/>
                </a:cubicBezTo>
                <a:cubicBezTo>
                  <a:pt x="22647" y="25672"/>
                  <a:pt x="22647" y="25710"/>
                  <a:pt x="22647" y="25710"/>
                </a:cubicBezTo>
                <a:lnTo>
                  <a:pt x="22534" y="25786"/>
                </a:lnTo>
                <a:cubicBezTo>
                  <a:pt x="22496" y="26050"/>
                  <a:pt x="22723" y="26201"/>
                  <a:pt x="22912" y="26201"/>
                </a:cubicBezTo>
                <a:cubicBezTo>
                  <a:pt x="22944" y="26208"/>
                  <a:pt x="22976" y="26211"/>
                  <a:pt x="23006" y="26211"/>
                </a:cubicBezTo>
                <a:cubicBezTo>
                  <a:pt x="23150" y="26211"/>
                  <a:pt x="23259" y="26138"/>
                  <a:pt x="23290" y="26012"/>
                </a:cubicBezTo>
                <a:lnTo>
                  <a:pt x="23139" y="25861"/>
                </a:lnTo>
                <a:lnTo>
                  <a:pt x="23177" y="25861"/>
                </a:lnTo>
                <a:cubicBezTo>
                  <a:pt x="23177" y="25861"/>
                  <a:pt x="23177" y="25823"/>
                  <a:pt x="23139" y="25786"/>
                </a:cubicBezTo>
                <a:cubicBezTo>
                  <a:pt x="23139" y="25786"/>
                  <a:pt x="23139" y="25748"/>
                  <a:pt x="23101" y="25748"/>
                </a:cubicBezTo>
                <a:cubicBezTo>
                  <a:pt x="23139" y="25634"/>
                  <a:pt x="23177" y="25634"/>
                  <a:pt x="23177" y="25634"/>
                </a:cubicBezTo>
                <a:lnTo>
                  <a:pt x="23290" y="25634"/>
                </a:lnTo>
                <a:lnTo>
                  <a:pt x="23479" y="25559"/>
                </a:lnTo>
                <a:cubicBezTo>
                  <a:pt x="23479" y="25559"/>
                  <a:pt x="23479" y="25521"/>
                  <a:pt x="23479" y="25521"/>
                </a:cubicBezTo>
                <a:cubicBezTo>
                  <a:pt x="23479" y="25370"/>
                  <a:pt x="23366" y="25256"/>
                  <a:pt x="23139" y="25218"/>
                </a:cubicBezTo>
                <a:cubicBezTo>
                  <a:pt x="23025" y="25218"/>
                  <a:pt x="22874" y="25218"/>
                  <a:pt x="22799" y="25294"/>
                </a:cubicBezTo>
                <a:cubicBezTo>
                  <a:pt x="22761" y="25218"/>
                  <a:pt x="22685" y="25067"/>
                  <a:pt x="22496" y="25067"/>
                </a:cubicBezTo>
                <a:close/>
                <a:moveTo>
                  <a:pt x="68092" y="25786"/>
                </a:moveTo>
                <a:lnTo>
                  <a:pt x="68017" y="25823"/>
                </a:lnTo>
                <a:cubicBezTo>
                  <a:pt x="67941" y="25899"/>
                  <a:pt x="67903" y="26012"/>
                  <a:pt x="67903" y="26126"/>
                </a:cubicBezTo>
                <a:cubicBezTo>
                  <a:pt x="67903" y="26164"/>
                  <a:pt x="67903" y="26201"/>
                  <a:pt x="67903" y="26239"/>
                </a:cubicBezTo>
                <a:lnTo>
                  <a:pt x="68017" y="26315"/>
                </a:lnTo>
                <a:cubicBezTo>
                  <a:pt x="68067" y="26329"/>
                  <a:pt x="68111" y="26335"/>
                  <a:pt x="68149" y="26335"/>
                </a:cubicBezTo>
                <a:cubicBezTo>
                  <a:pt x="68309" y="26335"/>
                  <a:pt x="68364" y="26225"/>
                  <a:pt x="68395" y="26164"/>
                </a:cubicBezTo>
                <a:cubicBezTo>
                  <a:pt x="68395" y="26164"/>
                  <a:pt x="68395" y="26126"/>
                  <a:pt x="68395" y="26126"/>
                </a:cubicBezTo>
                <a:lnTo>
                  <a:pt x="68206" y="25975"/>
                </a:lnTo>
                <a:lnTo>
                  <a:pt x="68281" y="25975"/>
                </a:lnTo>
                <a:cubicBezTo>
                  <a:pt x="68319" y="26012"/>
                  <a:pt x="68319" y="26012"/>
                  <a:pt x="68319" y="26012"/>
                </a:cubicBezTo>
                <a:lnTo>
                  <a:pt x="68319" y="25975"/>
                </a:lnTo>
                <a:cubicBezTo>
                  <a:pt x="68319" y="25937"/>
                  <a:pt x="68319" y="25861"/>
                  <a:pt x="68243" y="25823"/>
                </a:cubicBezTo>
                <a:cubicBezTo>
                  <a:pt x="68206" y="25823"/>
                  <a:pt x="68168" y="25786"/>
                  <a:pt x="68092" y="25786"/>
                </a:cubicBezTo>
                <a:close/>
                <a:moveTo>
                  <a:pt x="66202" y="26050"/>
                </a:moveTo>
                <a:cubicBezTo>
                  <a:pt x="66051" y="26050"/>
                  <a:pt x="65937" y="26126"/>
                  <a:pt x="65862" y="26239"/>
                </a:cubicBezTo>
                <a:lnTo>
                  <a:pt x="65975" y="26390"/>
                </a:lnTo>
                <a:cubicBezTo>
                  <a:pt x="66013" y="26390"/>
                  <a:pt x="66051" y="26428"/>
                  <a:pt x="66088" y="26428"/>
                </a:cubicBezTo>
                <a:lnTo>
                  <a:pt x="66277" y="26315"/>
                </a:lnTo>
                <a:cubicBezTo>
                  <a:pt x="66277" y="26315"/>
                  <a:pt x="66315" y="26277"/>
                  <a:pt x="66315" y="26201"/>
                </a:cubicBezTo>
                <a:lnTo>
                  <a:pt x="66315" y="26164"/>
                </a:lnTo>
                <a:lnTo>
                  <a:pt x="66202" y="26050"/>
                </a:lnTo>
                <a:close/>
                <a:moveTo>
                  <a:pt x="2042" y="26088"/>
                </a:moveTo>
                <a:lnTo>
                  <a:pt x="1891" y="26201"/>
                </a:lnTo>
                <a:cubicBezTo>
                  <a:pt x="1853" y="26239"/>
                  <a:pt x="1815" y="26239"/>
                  <a:pt x="1815" y="26315"/>
                </a:cubicBezTo>
                <a:lnTo>
                  <a:pt x="1929" y="26428"/>
                </a:lnTo>
                <a:cubicBezTo>
                  <a:pt x="1967" y="26466"/>
                  <a:pt x="1967" y="26466"/>
                  <a:pt x="2042" y="26504"/>
                </a:cubicBezTo>
                <a:lnTo>
                  <a:pt x="2193" y="26390"/>
                </a:lnTo>
                <a:cubicBezTo>
                  <a:pt x="2231" y="26390"/>
                  <a:pt x="2231" y="26353"/>
                  <a:pt x="2269" y="26315"/>
                </a:cubicBezTo>
                <a:lnTo>
                  <a:pt x="2156" y="26164"/>
                </a:lnTo>
                <a:cubicBezTo>
                  <a:pt x="2118" y="26126"/>
                  <a:pt x="2080" y="26126"/>
                  <a:pt x="2042" y="26088"/>
                </a:cubicBezTo>
                <a:close/>
                <a:moveTo>
                  <a:pt x="21795" y="26191"/>
                </a:moveTo>
                <a:cubicBezTo>
                  <a:pt x="21763" y="26191"/>
                  <a:pt x="21731" y="26194"/>
                  <a:pt x="21702" y="26201"/>
                </a:cubicBezTo>
                <a:cubicBezTo>
                  <a:pt x="21627" y="26239"/>
                  <a:pt x="21589" y="26277"/>
                  <a:pt x="21589" y="26353"/>
                </a:cubicBezTo>
                <a:lnTo>
                  <a:pt x="21664" y="26504"/>
                </a:lnTo>
                <a:cubicBezTo>
                  <a:pt x="21664" y="26504"/>
                  <a:pt x="21664" y="26466"/>
                  <a:pt x="21664" y="26466"/>
                </a:cubicBezTo>
                <a:lnTo>
                  <a:pt x="21778" y="26580"/>
                </a:lnTo>
                <a:cubicBezTo>
                  <a:pt x="21967" y="26580"/>
                  <a:pt x="22080" y="26542"/>
                  <a:pt x="22156" y="26428"/>
                </a:cubicBezTo>
                <a:lnTo>
                  <a:pt x="22118" y="26277"/>
                </a:lnTo>
                <a:cubicBezTo>
                  <a:pt x="22087" y="26246"/>
                  <a:pt x="21933" y="26191"/>
                  <a:pt x="21795" y="26191"/>
                </a:cubicBezTo>
                <a:close/>
                <a:moveTo>
                  <a:pt x="23215" y="26164"/>
                </a:moveTo>
                <a:lnTo>
                  <a:pt x="23101" y="26277"/>
                </a:lnTo>
                <a:lnTo>
                  <a:pt x="23063" y="26315"/>
                </a:lnTo>
                <a:cubicBezTo>
                  <a:pt x="23063" y="26390"/>
                  <a:pt x="23101" y="26504"/>
                  <a:pt x="23177" y="26542"/>
                </a:cubicBezTo>
                <a:lnTo>
                  <a:pt x="23252" y="26580"/>
                </a:lnTo>
                <a:cubicBezTo>
                  <a:pt x="23286" y="26591"/>
                  <a:pt x="23316" y="26595"/>
                  <a:pt x="23343" y="26595"/>
                </a:cubicBezTo>
                <a:cubicBezTo>
                  <a:pt x="23410" y="26595"/>
                  <a:pt x="23463" y="26568"/>
                  <a:pt x="23517" y="26542"/>
                </a:cubicBezTo>
                <a:cubicBezTo>
                  <a:pt x="23555" y="26504"/>
                  <a:pt x="23593" y="26466"/>
                  <a:pt x="23593" y="26353"/>
                </a:cubicBezTo>
                <a:lnTo>
                  <a:pt x="23593" y="26315"/>
                </a:lnTo>
                <a:lnTo>
                  <a:pt x="23441" y="26201"/>
                </a:lnTo>
                <a:lnTo>
                  <a:pt x="23404" y="26201"/>
                </a:lnTo>
                <a:cubicBezTo>
                  <a:pt x="23366" y="26164"/>
                  <a:pt x="23290" y="26164"/>
                  <a:pt x="23215" y="26164"/>
                </a:cubicBezTo>
                <a:close/>
                <a:moveTo>
                  <a:pt x="27298" y="26201"/>
                </a:moveTo>
                <a:cubicBezTo>
                  <a:pt x="27184" y="26201"/>
                  <a:pt x="27109" y="26201"/>
                  <a:pt x="27033" y="26239"/>
                </a:cubicBezTo>
                <a:cubicBezTo>
                  <a:pt x="26920" y="26315"/>
                  <a:pt x="26882" y="26428"/>
                  <a:pt x="26882" y="26504"/>
                </a:cubicBezTo>
                <a:lnTo>
                  <a:pt x="26995" y="26655"/>
                </a:lnTo>
                <a:cubicBezTo>
                  <a:pt x="27109" y="26655"/>
                  <a:pt x="27184" y="26655"/>
                  <a:pt x="27260" y="26617"/>
                </a:cubicBezTo>
                <a:cubicBezTo>
                  <a:pt x="27373" y="26542"/>
                  <a:pt x="27373" y="26428"/>
                  <a:pt x="27373" y="26353"/>
                </a:cubicBezTo>
                <a:lnTo>
                  <a:pt x="27298" y="26201"/>
                </a:lnTo>
                <a:close/>
                <a:moveTo>
                  <a:pt x="34728" y="26271"/>
                </a:moveTo>
                <a:cubicBezTo>
                  <a:pt x="34693" y="26271"/>
                  <a:pt x="34663" y="26277"/>
                  <a:pt x="34632" y="26277"/>
                </a:cubicBezTo>
                <a:cubicBezTo>
                  <a:pt x="34481" y="26353"/>
                  <a:pt x="34481" y="26580"/>
                  <a:pt x="34632" y="26693"/>
                </a:cubicBezTo>
                <a:lnTo>
                  <a:pt x="34859" y="26580"/>
                </a:lnTo>
                <a:cubicBezTo>
                  <a:pt x="34897" y="26542"/>
                  <a:pt x="34935" y="26542"/>
                  <a:pt x="34973" y="26504"/>
                </a:cubicBezTo>
                <a:lnTo>
                  <a:pt x="34935" y="26353"/>
                </a:lnTo>
                <a:cubicBezTo>
                  <a:pt x="34844" y="26285"/>
                  <a:pt x="34781" y="26271"/>
                  <a:pt x="34728" y="26271"/>
                </a:cubicBezTo>
                <a:close/>
                <a:moveTo>
                  <a:pt x="58565" y="26201"/>
                </a:moveTo>
                <a:lnTo>
                  <a:pt x="58413" y="26277"/>
                </a:lnTo>
                <a:lnTo>
                  <a:pt x="58262" y="26353"/>
                </a:lnTo>
                <a:cubicBezTo>
                  <a:pt x="58224" y="26466"/>
                  <a:pt x="58300" y="26542"/>
                  <a:pt x="58338" y="26580"/>
                </a:cubicBezTo>
                <a:lnTo>
                  <a:pt x="58451" y="26769"/>
                </a:lnTo>
                <a:cubicBezTo>
                  <a:pt x="58565" y="26769"/>
                  <a:pt x="58640" y="26731"/>
                  <a:pt x="58678" y="26693"/>
                </a:cubicBezTo>
                <a:cubicBezTo>
                  <a:pt x="58754" y="26655"/>
                  <a:pt x="58791" y="26580"/>
                  <a:pt x="58791" y="26504"/>
                </a:cubicBezTo>
                <a:cubicBezTo>
                  <a:pt x="58791" y="26390"/>
                  <a:pt x="58716" y="26239"/>
                  <a:pt x="58565" y="26201"/>
                </a:cubicBezTo>
                <a:close/>
                <a:moveTo>
                  <a:pt x="67979" y="26353"/>
                </a:moveTo>
                <a:cubicBezTo>
                  <a:pt x="67828" y="26353"/>
                  <a:pt x="67752" y="26390"/>
                  <a:pt x="67714" y="26390"/>
                </a:cubicBezTo>
                <a:cubicBezTo>
                  <a:pt x="67563" y="26504"/>
                  <a:pt x="67676" y="26844"/>
                  <a:pt x="67941" y="26844"/>
                </a:cubicBezTo>
                <a:lnTo>
                  <a:pt x="68054" y="26731"/>
                </a:lnTo>
                <a:lnTo>
                  <a:pt x="68054" y="26466"/>
                </a:lnTo>
                <a:lnTo>
                  <a:pt x="67979" y="26353"/>
                </a:lnTo>
                <a:close/>
                <a:moveTo>
                  <a:pt x="60568" y="26353"/>
                </a:moveTo>
                <a:cubicBezTo>
                  <a:pt x="60493" y="26353"/>
                  <a:pt x="60455" y="26390"/>
                  <a:pt x="60455" y="26390"/>
                </a:cubicBezTo>
                <a:cubicBezTo>
                  <a:pt x="60379" y="26466"/>
                  <a:pt x="60379" y="26542"/>
                  <a:pt x="60379" y="26655"/>
                </a:cubicBezTo>
                <a:cubicBezTo>
                  <a:pt x="60379" y="26655"/>
                  <a:pt x="60379" y="26693"/>
                  <a:pt x="60379" y="26693"/>
                </a:cubicBezTo>
                <a:lnTo>
                  <a:pt x="60455" y="26844"/>
                </a:lnTo>
                <a:cubicBezTo>
                  <a:pt x="60493" y="26863"/>
                  <a:pt x="60540" y="26873"/>
                  <a:pt x="60587" y="26873"/>
                </a:cubicBezTo>
                <a:cubicBezTo>
                  <a:pt x="60635" y="26873"/>
                  <a:pt x="60682" y="26863"/>
                  <a:pt x="60720" y="26844"/>
                </a:cubicBezTo>
                <a:cubicBezTo>
                  <a:pt x="60795" y="26769"/>
                  <a:pt x="60833" y="26655"/>
                  <a:pt x="60833" y="26580"/>
                </a:cubicBezTo>
                <a:cubicBezTo>
                  <a:pt x="60833" y="26504"/>
                  <a:pt x="60833" y="26428"/>
                  <a:pt x="60757" y="26390"/>
                </a:cubicBezTo>
                <a:cubicBezTo>
                  <a:pt x="60720" y="26353"/>
                  <a:pt x="60644" y="26353"/>
                  <a:pt x="60568" y="26353"/>
                </a:cubicBezTo>
                <a:close/>
                <a:moveTo>
                  <a:pt x="25181" y="26655"/>
                </a:moveTo>
                <a:cubicBezTo>
                  <a:pt x="25067" y="26655"/>
                  <a:pt x="24954" y="26693"/>
                  <a:pt x="24878" y="26769"/>
                </a:cubicBezTo>
                <a:lnTo>
                  <a:pt x="24878" y="26920"/>
                </a:lnTo>
                <a:cubicBezTo>
                  <a:pt x="24954" y="26995"/>
                  <a:pt x="25029" y="26995"/>
                  <a:pt x="25143" y="26995"/>
                </a:cubicBezTo>
                <a:cubicBezTo>
                  <a:pt x="25256" y="26995"/>
                  <a:pt x="25332" y="26920"/>
                  <a:pt x="25407" y="26844"/>
                </a:cubicBezTo>
                <a:lnTo>
                  <a:pt x="25370" y="26693"/>
                </a:lnTo>
                <a:cubicBezTo>
                  <a:pt x="25332" y="26655"/>
                  <a:pt x="25256" y="26655"/>
                  <a:pt x="25181" y="26655"/>
                </a:cubicBezTo>
                <a:close/>
                <a:moveTo>
                  <a:pt x="75578" y="26806"/>
                </a:moveTo>
                <a:lnTo>
                  <a:pt x="75389" y="26882"/>
                </a:lnTo>
                <a:cubicBezTo>
                  <a:pt x="75389" y="26882"/>
                  <a:pt x="75389" y="26844"/>
                  <a:pt x="75427" y="26844"/>
                </a:cubicBezTo>
                <a:lnTo>
                  <a:pt x="75389" y="26844"/>
                </a:lnTo>
                <a:cubicBezTo>
                  <a:pt x="75313" y="26882"/>
                  <a:pt x="75087" y="26920"/>
                  <a:pt x="75162" y="27109"/>
                </a:cubicBezTo>
                <a:lnTo>
                  <a:pt x="75351" y="27222"/>
                </a:lnTo>
                <a:cubicBezTo>
                  <a:pt x="75408" y="27184"/>
                  <a:pt x="75446" y="27166"/>
                  <a:pt x="75488" y="27166"/>
                </a:cubicBezTo>
                <a:cubicBezTo>
                  <a:pt x="75531" y="27166"/>
                  <a:pt x="75578" y="27184"/>
                  <a:pt x="75654" y="27222"/>
                </a:cubicBezTo>
                <a:lnTo>
                  <a:pt x="75843" y="27109"/>
                </a:lnTo>
                <a:lnTo>
                  <a:pt x="75843" y="27071"/>
                </a:lnTo>
                <a:cubicBezTo>
                  <a:pt x="75843" y="26920"/>
                  <a:pt x="75691" y="26844"/>
                  <a:pt x="75578" y="26806"/>
                </a:cubicBezTo>
                <a:close/>
                <a:moveTo>
                  <a:pt x="16158" y="26866"/>
                </a:moveTo>
                <a:cubicBezTo>
                  <a:pt x="16132" y="26866"/>
                  <a:pt x="16102" y="26871"/>
                  <a:pt x="16069" y="26882"/>
                </a:cubicBezTo>
                <a:lnTo>
                  <a:pt x="15955" y="26995"/>
                </a:lnTo>
                <a:lnTo>
                  <a:pt x="15955" y="27109"/>
                </a:lnTo>
                <a:lnTo>
                  <a:pt x="16107" y="27222"/>
                </a:lnTo>
                <a:cubicBezTo>
                  <a:pt x="16107" y="27222"/>
                  <a:pt x="16144" y="27260"/>
                  <a:pt x="16182" y="27260"/>
                </a:cubicBezTo>
                <a:lnTo>
                  <a:pt x="16371" y="27109"/>
                </a:lnTo>
                <a:cubicBezTo>
                  <a:pt x="16371" y="27071"/>
                  <a:pt x="16371" y="26958"/>
                  <a:pt x="16258" y="26920"/>
                </a:cubicBezTo>
                <a:cubicBezTo>
                  <a:pt x="16258" y="26893"/>
                  <a:pt x="16220" y="26866"/>
                  <a:pt x="16158" y="26866"/>
                </a:cubicBezTo>
                <a:close/>
                <a:moveTo>
                  <a:pt x="85937" y="26731"/>
                </a:moveTo>
                <a:lnTo>
                  <a:pt x="85862" y="26769"/>
                </a:lnTo>
                <a:cubicBezTo>
                  <a:pt x="85786" y="26806"/>
                  <a:pt x="85748" y="26920"/>
                  <a:pt x="85748" y="26995"/>
                </a:cubicBezTo>
                <a:cubicBezTo>
                  <a:pt x="85748" y="27147"/>
                  <a:pt x="85862" y="27260"/>
                  <a:pt x="86013" y="27260"/>
                </a:cubicBezTo>
                <a:lnTo>
                  <a:pt x="86126" y="27222"/>
                </a:lnTo>
                <a:cubicBezTo>
                  <a:pt x="86126" y="27184"/>
                  <a:pt x="86164" y="27184"/>
                  <a:pt x="86164" y="27184"/>
                </a:cubicBezTo>
                <a:cubicBezTo>
                  <a:pt x="86240" y="27147"/>
                  <a:pt x="86353" y="27109"/>
                  <a:pt x="86353" y="26958"/>
                </a:cubicBezTo>
                <a:cubicBezTo>
                  <a:pt x="86353" y="26920"/>
                  <a:pt x="86353" y="26882"/>
                  <a:pt x="86315" y="26844"/>
                </a:cubicBezTo>
                <a:lnTo>
                  <a:pt x="86164" y="26769"/>
                </a:lnTo>
                <a:lnTo>
                  <a:pt x="86126" y="26769"/>
                </a:lnTo>
                <a:cubicBezTo>
                  <a:pt x="86089" y="26731"/>
                  <a:pt x="86051" y="26731"/>
                  <a:pt x="85937" y="26731"/>
                </a:cubicBezTo>
                <a:close/>
                <a:moveTo>
                  <a:pt x="81816" y="27033"/>
                </a:moveTo>
                <a:cubicBezTo>
                  <a:pt x="81589" y="27033"/>
                  <a:pt x="81514" y="27147"/>
                  <a:pt x="81552" y="27260"/>
                </a:cubicBezTo>
                <a:lnTo>
                  <a:pt x="81665" y="27373"/>
                </a:lnTo>
                <a:lnTo>
                  <a:pt x="81779" y="27373"/>
                </a:lnTo>
                <a:lnTo>
                  <a:pt x="81930" y="27260"/>
                </a:lnTo>
                <a:cubicBezTo>
                  <a:pt x="81930" y="27260"/>
                  <a:pt x="81968" y="27222"/>
                  <a:pt x="81968" y="27184"/>
                </a:cubicBezTo>
                <a:lnTo>
                  <a:pt x="81816" y="27033"/>
                </a:lnTo>
                <a:close/>
                <a:moveTo>
                  <a:pt x="55425" y="27278"/>
                </a:moveTo>
                <a:cubicBezTo>
                  <a:pt x="55330" y="27278"/>
                  <a:pt x="55205" y="27347"/>
                  <a:pt x="55389" y="27449"/>
                </a:cubicBezTo>
                <a:cubicBezTo>
                  <a:pt x="55562" y="27328"/>
                  <a:pt x="55505" y="27278"/>
                  <a:pt x="55425" y="27278"/>
                </a:cubicBezTo>
                <a:close/>
                <a:moveTo>
                  <a:pt x="10246" y="27147"/>
                </a:moveTo>
                <a:cubicBezTo>
                  <a:pt x="10171" y="27147"/>
                  <a:pt x="10057" y="27147"/>
                  <a:pt x="10020" y="27336"/>
                </a:cubicBezTo>
                <a:lnTo>
                  <a:pt x="10057" y="27449"/>
                </a:lnTo>
                <a:cubicBezTo>
                  <a:pt x="10084" y="27475"/>
                  <a:pt x="10146" y="27519"/>
                  <a:pt x="10219" y="27519"/>
                </a:cubicBezTo>
                <a:cubicBezTo>
                  <a:pt x="10252" y="27519"/>
                  <a:pt x="10287" y="27510"/>
                  <a:pt x="10322" y="27487"/>
                </a:cubicBezTo>
                <a:cubicBezTo>
                  <a:pt x="10398" y="27487"/>
                  <a:pt x="10436" y="27411"/>
                  <a:pt x="10436" y="27373"/>
                </a:cubicBezTo>
                <a:cubicBezTo>
                  <a:pt x="10436" y="27260"/>
                  <a:pt x="10360" y="27147"/>
                  <a:pt x="10246" y="27147"/>
                </a:cubicBezTo>
                <a:close/>
                <a:moveTo>
                  <a:pt x="9712" y="27118"/>
                </a:moveTo>
                <a:cubicBezTo>
                  <a:pt x="9679" y="27118"/>
                  <a:pt x="9642" y="27128"/>
                  <a:pt x="9604" y="27147"/>
                </a:cubicBezTo>
                <a:cubicBezTo>
                  <a:pt x="9528" y="27184"/>
                  <a:pt x="9490" y="27260"/>
                  <a:pt x="9490" y="27336"/>
                </a:cubicBezTo>
                <a:cubicBezTo>
                  <a:pt x="9490" y="27411"/>
                  <a:pt x="9528" y="27487"/>
                  <a:pt x="9642" y="27525"/>
                </a:cubicBezTo>
                <a:cubicBezTo>
                  <a:pt x="9679" y="27525"/>
                  <a:pt x="9755" y="27525"/>
                  <a:pt x="9793" y="27487"/>
                </a:cubicBezTo>
                <a:cubicBezTo>
                  <a:pt x="9868" y="27449"/>
                  <a:pt x="9906" y="27411"/>
                  <a:pt x="9906" y="27336"/>
                </a:cubicBezTo>
                <a:cubicBezTo>
                  <a:pt x="9906" y="27260"/>
                  <a:pt x="9868" y="27184"/>
                  <a:pt x="9793" y="27147"/>
                </a:cubicBezTo>
                <a:cubicBezTo>
                  <a:pt x="9774" y="27128"/>
                  <a:pt x="9746" y="27118"/>
                  <a:pt x="9712" y="27118"/>
                </a:cubicBezTo>
                <a:close/>
                <a:moveTo>
                  <a:pt x="31116" y="27260"/>
                </a:moveTo>
                <a:lnTo>
                  <a:pt x="30965" y="27373"/>
                </a:lnTo>
                <a:lnTo>
                  <a:pt x="31116" y="27373"/>
                </a:lnTo>
                <a:cubicBezTo>
                  <a:pt x="31116" y="27373"/>
                  <a:pt x="31116" y="27373"/>
                  <a:pt x="31116" y="27411"/>
                </a:cubicBezTo>
                <a:lnTo>
                  <a:pt x="31116" y="27487"/>
                </a:lnTo>
                <a:cubicBezTo>
                  <a:pt x="31116" y="27487"/>
                  <a:pt x="31154" y="27487"/>
                  <a:pt x="31192" y="27525"/>
                </a:cubicBezTo>
                <a:cubicBezTo>
                  <a:pt x="31192" y="27525"/>
                  <a:pt x="31154" y="27487"/>
                  <a:pt x="31154" y="27487"/>
                </a:cubicBezTo>
                <a:lnTo>
                  <a:pt x="31192" y="27487"/>
                </a:lnTo>
                <a:cubicBezTo>
                  <a:pt x="31192" y="27487"/>
                  <a:pt x="31192" y="27525"/>
                  <a:pt x="31230" y="27525"/>
                </a:cubicBezTo>
                <a:cubicBezTo>
                  <a:pt x="31268" y="27525"/>
                  <a:pt x="31305" y="27487"/>
                  <a:pt x="31305" y="27487"/>
                </a:cubicBezTo>
                <a:lnTo>
                  <a:pt x="31457" y="27487"/>
                </a:lnTo>
                <a:cubicBezTo>
                  <a:pt x="31457" y="27449"/>
                  <a:pt x="31419" y="27373"/>
                  <a:pt x="31381" y="27336"/>
                </a:cubicBezTo>
                <a:cubicBezTo>
                  <a:pt x="31305" y="27298"/>
                  <a:pt x="31192" y="27260"/>
                  <a:pt x="31116" y="27260"/>
                </a:cubicBezTo>
                <a:close/>
                <a:moveTo>
                  <a:pt x="984" y="27147"/>
                </a:moveTo>
                <a:lnTo>
                  <a:pt x="795" y="27260"/>
                </a:lnTo>
                <a:cubicBezTo>
                  <a:pt x="795" y="27222"/>
                  <a:pt x="832" y="27184"/>
                  <a:pt x="832" y="27184"/>
                </a:cubicBezTo>
                <a:cubicBezTo>
                  <a:pt x="757" y="27184"/>
                  <a:pt x="681" y="27184"/>
                  <a:pt x="643" y="27222"/>
                </a:cubicBezTo>
                <a:cubicBezTo>
                  <a:pt x="568" y="27298"/>
                  <a:pt x="568" y="27373"/>
                  <a:pt x="606" y="27449"/>
                </a:cubicBezTo>
                <a:lnTo>
                  <a:pt x="681" y="27525"/>
                </a:lnTo>
                <a:cubicBezTo>
                  <a:pt x="728" y="27540"/>
                  <a:pt x="775" y="27550"/>
                  <a:pt x="822" y="27550"/>
                </a:cubicBezTo>
                <a:cubicBezTo>
                  <a:pt x="889" y="27550"/>
                  <a:pt x="955" y="27531"/>
                  <a:pt x="1021" y="27487"/>
                </a:cubicBezTo>
                <a:cubicBezTo>
                  <a:pt x="1097" y="27449"/>
                  <a:pt x="1135" y="27373"/>
                  <a:pt x="1135" y="27336"/>
                </a:cubicBezTo>
                <a:cubicBezTo>
                  <a:pt x="1135" y="27260"/>
                  <a:pt x="1059" y="27184"/>
                  <a:pt x="984" y="27147"/>
                </a:cubicBezTo>
                <a:close/>
                <a:moveTo>
                  <a:pt x="70096" y="27147"/>
                </a:moveTo>
                <a:cubicBezTo>
                  <a:pt x="70020" y="27147"/>
                  <a:pt x="69945" y="27147"/>
                  <a:pt x="69907" y="27184"/>
                </a:cubicBezTo>
                <a:cubicBezTo>
                  <a:pt x="69831" y="27260"/>
                  <a:pt x="69793" y="27298"/>
                  <a:pt x="69793" y="27373"/>
                </a:cubicBezTo>
                <a:cubicBezTo>
                  <a:pt x="69793" y="27487"/>
                  <a:pt x="69907" y="27562"/>
                  <a:pt x="70020" y="27562"/>
                </a:cubicBezTo>
                <a:lnTo>
                  <a:pt x="70172" y="27487"/>
                </a:lnTo>
                <a:cubicBezTo>
                  <a:pt x="70172" y="27487"/>
                  <a:pt x="70172" y="27487"/>
                  <a:pt x="70209" y="27449"/>
                </a:cubicBezTo>
                <a:cubicBezTo>
                  <a:pt x="70247" y="27449"/>
                  <a:pt x="70285" y="27411"/>
                  <a:pt x="70285" y="27336"/>
                </a:cubicBezTo>
                <a:cubicBezTo>
                  <a:pt x="70285" y="27260"/>
                  <a:pt x="70247" y="27222"/>
                  <a:pt x="70209" y="27184"/>
                </a:cubicBezTo>
                <a:lnTo>
                  <a:pt x="70096" y="27147"/>
                </a:lnTo>
                <a:close/>
                <a:moveTo>
                  <a:pt x="5974" y="27411"/>
                </a:moveTo>
                <a:lnTo>
                  <a:pt x="5861" y="27525"/>
                </a:lnTo>
                <a:cubicBezTo>
                  <a:pt x="5861" y="27562"/>
                  <a:pt x="5861" y="27562"/>
                  <a:pt x="5823" y="27562"/>
                </a:cubicBezTo>
                <a:cubicBezTo>
                  <a:pt x="5823" y="27562"/>
                  <a:pt x="5823" y="27600"/>
                  <a:pt x="5823" y="27638"/>
                </a:cubicBezTo>
                <a:cubicBezTo>
                  <a:pt x="5823" y="27714"/>
                  <a:pt x="5861" y="27752"/>
                  <a:pt x="5899" y="27789"/>
                </a:cubicBezTo>
                <a:lnTo>
                  <a:pt x="5974" y="27827"/>
                </a:lnTo>
                <a:lnTo>
                  <a:pt x="6088" y="27827"/>
                </a:lnTo>
                <a:lnTo>
                  <a:pt x="6201" y="27789"/>
                </a:lnTo>
                <a:cubicBezTo>
                  <a:pt x="6239" y="27752"/>
                  <a:pt x="6277" y="27714"/>
                  <a:pt x="6277" y="27638"/>
                </a:cubicBezTo>
                <a:cubicBezTo>
                  <a:pt x="6277" y="27600"/>
                  <a:pt x="6277" y="27562"/>
                  <a:pt x="6239" y="27562"/>
                </a:cubicBezTo>
                <a:cubicBezTo>
                  <a:pt x="6239" y="27562"/>
                  <a:pt x="6239" y="27562"/>
                  <a:pt x="6239" y="27525"/>
                </a:cubicBezTo>
                <a:lnTo>
                  <a:pt x="6088" y="27411"/>
                </a:lnTo>
                <a:close/>
                <a:moveTo>
                  <a:pt x="24576" y="27638"/>
                </a:moveTo>
                <a:cubicBezTo>
                  <a:pt x="24349" y="27676"/>
                  <a:pt x="24235" y="27752"/>
                  <a:pt x="24273" y="27903"/>
                </a:cubicBezTo>
                <a:lnTo>
                  <a:pt x="24424" y="27978"/>
                </a:lnTo>
                <a:lnTo>
                  <a:pt x="24538" y="27978"/>
                </a:lnTo>
                <a:lnTo>
                  <a:pt x="24689" y="27903"/>
                </a:lnTo>
                <a:cubicBezTo>
                  <a:pt x="24689" y="27865"/>
                  <a:pt x="24727" y="27827"/>
                  <a:pt x="24727" y="27789"/>
                </a:cubicBezTo>
                <a:lnTo>
                  <a:pt x="24576" y="27638"/>
                </a:lnTo>
                <a:close/>
                <a:moveTo>
                  <a:pt x="22761" y="27525"/>
                </a:moveTo>
                <a:lnTo>
                  <a:pt x="22534" y="27638"/>
                </a:lnTo>
                <a:cubicBezTo>
                  <a:pt x="22572" y="27714"/>
                  <a:pt x="22534" y="27752"/>
                  <a:pt x="22496" y="27789"/>
                </a:cubicBezTo>
                <a:lnTo>
                  <a:pt x="22534" y="27978"/>
                </a:lnTo>
                <a:cubicBezTo>
                  <a:pt x="22647" y="28054"/>
                  <a:pt x="22761" y="28054"/>
                  <a:pt x="22950" y="28054"/>
                </a:cubicBezTo>
                <a:lnTo>
                  <a:pt x="23063" y="27941"/>
                </a:lnTo>
                <a:cubicBezTo>
                  <a:pt x="23063" y="27903"/>
                  <a:pt x="23063" y="27865"/>
                  <a:pt x="23063" y="27865"/>
                </a:cubicBezTo>
                <a:cubicBezTo>
                  <a:pt x="23063" y="27676"/>
                  <a:pt x="22912" y="27600"/>
                  <a:pt x="22836" y="27562"/>
                </a:cubicBezTo>
                <a:cubicBezTo>
                  <a:pt x="22799" y="27562"/>
                  <a:pt x="22799" y="27525"/>
                  <a:pt x="22761" y="27525"/>
                </a:cubicBezTo>
                <a:close/>
                <a:moveTo>
                  <a:pt x="52780" y="27752"/>
                </a:moveTo>
                <a:lnTo>
                  <a:pt x="52629" y="27903"/>
                </a:lnTo>
                <a:cubicBezTo>
                  <a:pt x="52629" y="27978"/>
                  <a:pt x="52629" y="28054"/>
                  <a:pt x="52704" y="28130"/>
                </a:cubicBezTo>
                <a:cubicBezTo>
                  <a:pt x="52730" y="28130"/>
                  <a:pt x="52772" y="28146"/>
                  <a:pt x="52819" y="28146"/>
                </a:cubicBezTo>
                <a:cubicBezTo>
                  <a:pt x="52843" y="28146"/>
                  <a:pt x="52868" y="28142"/>
                  <a:pt x="52893" y="28130"/>
                </a:cubicBezTo>
                <a:lnTo>
                  <a:pt x="53007" y="28016"/>
                </a:lnTo>
                <a:cubicBezTo>
                  <a:pt x="53007" y="27903"/>
                  <a:pt x="52931" y="27789"/>
                  <a:pt x="52780" y="27752"/>
                </a:cubicBezTo>
                <a:close/>
                <a:moveTo>
                  <a:pt x="72138" y="28167"/>
                </a:moveTo>
                <a:cubicBezTo>
                  <a:pt x="72138" y="28168"/>
                  <a:pt x="72137" y="28205"/>
                  <a:pt x="72100" y="28205"/>
                </a:cubicBezTo>
                <a:cubicBezTo>
                  <a:pt x="72138" y="28205"/>
                  <a:pt x="72138" y="28205"/>
                  <a:pt x="72138" y="28167"/>
                </a:cubicBezTo>
                <a:close/>
                <a:moveTo>
                  <a:pt x="43933" y="27978"/>
                </a:moveTo>
                <a:lnTo>
                  <a:pt x="43744" y="28130"/>
                </a:lnTo>
                <a:cubicBezTo>
                  <a:pt x="43744" y="28167"/>
                  <a:pt x="43744" y="28281"/>
                  <a:pt x="43857" y="28319"/>
                </a:cubicBezTo>
                <a:cubicBezTo>
                  <a:pt x="43895" y="28356"/>
                  <a:pt x="43933" y="28356"/>
                  <a:pt x="44047" y="28356"/>
                </a:cubicBezTo>
                <a:lnTo>
                  <a:pt x="44160" y="28243"/>
                </a:lnTo>
                <a:cubicBezTo>
                  <a:pt x="44160" y="28092"/>
                  <a:pt x="44084" y="28016"/>
                  <a:pt x="43933" y="27978"/>
                </a:cubicBezTo>
                <a:close/>
                <a:moveTo>
                  <a:pt x="36032" y="27954"/>
                </a:moveTo>
                <a:cubicBezTo>
                  <a:pt x="35981" y="27954"/>
                  <a:pt x="35927" y="27963"/>
                  <a:pt x="35880" y="27978"/>
                </a:cubicBezTo>
                <a:lnTo>
                  <a:pt x="35729" y="28054"/>
                </a:lnTo>
                <a:lnTo>
                  <a:pt x="35729" y="28092"/>
                </a:lnTo>
                <a:cubicBezTo>
                  <a:pt x="35729" y="28167"/>
                  <a:pt x="35767" y="28205"/>
                  <a:pt x="35767" y="28243"/>
                </a:cubicBezTo>
                <a:cubicBezTo>
                  <a:pt x="35804" y="28281"/>
                  <a:pt x="35804" y="28281"/>
                  <a:pt x="35804" y="28281"/>
                </a:cubicBezTo>
                <a:lnTo>
                  <a:pt x="35918" y="28394"/>
                </a:lnTo>
                <a:cubicBezTo>
                  <a:pt x="36069" y="28394"/>
                  <a:pt x="36183" y="28394"/>
                  <a:pt x="36258" y="28319"/>
                </a:cubicBezTo>
                <a:lnTo>
                  <a:pt x="36296" y="28243"/>
                </a:lnTo>
                <a:cubicBezTo>
                  <a:pt x="36334" y="28243"/>
                  <a:pt x="36334" y="28205"/>
                  <a:pt x="36334" y="28205"/>
                </a:cubicBezTo>
                <a:cubicBezTo>
                  <a:pt x="36334" y="28130"/>
                  <a:pt x="36258" y="28054"/>
                  <a:pt x="36220" y="28016"/>
                </a:cubicBezTo>
                <a:cubicBezTo>
                  <a:pt x="36176" y="27972"/>
                  <a:pt x="36106" y="27954"/>
                  <a:pt x="36032" y="27954"/>
                </a:cubicBezTo>
                <a:close/>
                <a:moveTo>
                  <a:pt x="72327" y="27950"/>
                </a:moveTo>
                <a:cubicBezTo>
                  <a:pt x="72289" y="27950"/>
                  <a:pt x="72251" y="27959"/>
                  <a:pt x="72213" y="27978"/>
                </a:cubicBezTo>
                <a:cubicBezTo>
                  <a:pt x="72138" y="28054"/>
                  <a:pt x="72138" y="28130"/>
                  <a:pt x="72138" y="28167"/>
                </a:cubicBezTo>
                <a:lnTo>
                  <a:pt x="72213" y="28394"/>
                </a:lnTo>
                <a:cubicBezTo>
                  <a:pt x="72235" y="28405"/>
                  <a:pt x="72257" y="28410"/>
                  <a:pt x="72280" y="28410"/>
                </a:cubicBezTo>
                <a:cubicBezTo>
                  <a:pt x="72333" y="28410"/>
                  <a:pt x="72387" y="28383"/>
                  <a:pt x="72440" y="28356"/>
                </a:cubicBezTo>
                <a:cubicBezTo>
                  <a:pt x="72516" y="28319"/>
                  <a:pt x="72516" y="28243"/>
                  <a:pt x="72516" y="28130"/>
                </a:cubicBezTo>
                <a:cubicBezTo>
                  <a:pt x="72516" y="28130"/>
                  <a:pt x="72516" y="28092"/>
                  <a:pt x="72516" y="28054"/>
                </a:cubicBezTo>
                <a:lnTo>
                  <a:pt x="72440" y="27978"/>
                </a:lnTo>
                <a:cubicBezTo>
                  <a:pt x="72402" y="27959"/>
                  <a:pt x="72364" y="27950"/>
                  <a:pt x="72327" y="27950"/>
                </a:cubicBezTo>
                <a:close/>
                <a:moveTo>
                  <a:pt x="89567" y="28063"/>
                </a:moveTo>
                <a:cubicBezTo>
                  <a:pt x="89529" y="28063"/>
                  <a:pt x="89491" y="28073"/>
                  <a:pt x="89453" y="28092"/>
                </a:cubicBezTo>
                <a:cubicBezTo>
                  <a:pt x="89340" y="28167"/>
                  <a:pt x="89264" y="28356"/>
                  <a:pt x="89378" y="28432"/>
                </a:cubicBezTo>
                <a:lnTo>
                  <a:pt x="89529" y="28470"/>
                </a:lnTo>
                <a:lnTo>
                  <a:pt x="89642" y="28356"/>
                </a:lnTo>
                <a:cubicBezTo>
                  <a:pt x="89642" y="28356"/>
                  <a:pt x="89642" y="28394"/>
                  <a:pt x="89642" y="28394"/>
                </a:cubicBezTo>
                <a:cubicBezTo>
                  <a:pt x="89680" y="28356"/>
                  <a:pt x="89756" y="28319"/>
                  <a:pt x="89756" y="28205"/>
                </a:cubicBezTo>
                <a:cubicBezTo>
                  <a:pt x="89756" y="28205"/>
                  <a:pt x="89756" y="28167"/>
                  <a:pt x="89756" y="28167"/>
                </a:cubicBezTo>
                <a:lnTo>
                  <a:pt x="89680" y="28092"/>
                </a:lnTo>
                <a:cubicBezTo>
                  <a:pt x="89642" y="28073"/>
                  <a:pt x="89605" y="28063"/>
                  <a:pt x="89567" y="28063"/>
                </a:cubicBezTo>
                <a:close/>
                <a:moveTo>
                  <a:pt x="16825" y="28205"/>
                </a:moveTo>
                <a:lnTo>
                  <a:pt x="16560" y="28281"/>
                </a:lnTo>
                <a:lnTo>
                  <a:pt x="16560" y="28319"/>
                </a:lnTo>
                <a:cubicBezTo>
                  <a:pt x="16560" y="28394"/>
                  <a:pt x="16636" y="28470"/>
                  <a:pt x="16674" y="28508"/>
                </a:cubicBezTo>
                <a:cubicBezTo>
                  <a:pt x="16701" y="28534"/>
                  <a:pt x="16746" y="28561"/>
                  <a:pt x="16811" y="28561"/>
                </a:cubicBezTo>
                <a:cubicBezTo>
                  <a:pt x="16837" y="28561"/>
                  <a:pt x="16867" y="28557"/>
                  <a:pt x="16901" y="28545"/>
                </a:cubicBezTo>
                <a:lnTo>
                  <a:pt x="17014" y="28470"/>
                </a:lnTo>
                <a:cubicBezTo>
                  <a:pt x="17052" y="28432"/>
                  <a:pt x="17052" y="28432"/>
                  <a:pt x="17052" y="28394"/>
                </a:cubicBezTo>
                <a:cubicBezTo>
                  <a:pt x="17052" y="28243"/>
                  <a:pt x="16901" y="28205"/>
                  <a:pt x="16825" y="28205"/>
                </a:cubicBezTo>
                <a:close/>
                <a:moveTo>
                  <a:pt x="49982" y="28130"/>
                </a:moveTo>
                <a:lnTo>
                  <a:pt x="49793" y="28167"/>
                </a:lnTo>
                <a:cubicBezTo>
                  <a:pt x="49793" y="28167"/>
                  <a:pt x="49755" y="28205"/>
                  <a:pt x="49755" y="28205"/>
                </a:cubicBezTo>
                <a:cubicBezTo>
                  <a:pt x="49680" y="28243"/>
                  <a:pt x="49529" y="28319"/>
                  <a:pt x="49604" y="28508"/>
                </a:cubicBezTo>
                <a:lnTo>
                  <a:pt x="49718" y="28621"/>
                </a:lnTo>
                <a:cubicBezTo>
                  <a:pt x="49793" y="28621"/>
                  <a:pt x="49869" y="28621"/>
                  <a:pt x="49944" y="28545"/>
                </a:cubicBezTo>
                <a:cubicBezTo>
                  <a:pt x="50058" y="28508"/>
                  <a:pt x="50096" y="28394"/>
                  <a:pt x="50096" y="28319"/>
                </a:cubicBezTo>
                <a:cubicBezTo>
                  <a:pt x="50096" y="28205"/>
                  <a:pt x="50058" y="28167"/>
                  <a:pt x="49982" y="28130"/>
                </a:cubicBezTo>
                <a:close/>
                <a:moveTo>
                  <a:pt x="61107" y="28101"/>
                </a:moveTo>
                <a:cubicBezTo>
                  <a:pt x="61079" y="28101"/>
                  <a:pt x="61041" y="28111"/>
                  <a:pt x="60984" y="28130"/>
                </a:cubicBezTo>
                <a:lnTo>
                  <a:pt x="60947" y="28205"/>
                </a:lnTo>
                <a:cubicBezTo>
                  <a:pt x="60909" y="28243"/>
                  <a:pt x="60909" y="28281"/>
                  <a:pt x="60909" y="28319"/>
                </a:cubicBezTo>
                <a:cubicBezTo>
                  <a:pt x="60871" y="28508"/>
                  <a:pt x="60909" y="28583"/>
                  <a:pt x="61022" y="28697"/>
                </a:cubicBezTo>
                <a:lnTo>
                  <a:pt x="61173" y="28697"/>
                </a:lnTo>
                <a:cubicBezTo>
                  <a:pt x="61249" y="28697"/>
                  <a:pt x="61287" y="28659"/>
                  <a:pt x="61362" y="28659"/>
                </a:cubicBezTo>
                <a:cubicBezTo>
                  <a:pt x="61400" y="28621"/>
                  <a:pt x="61438" y="28621"/>
                  <a:pt x="61551" y="28621"/>
                </a:cubicBezTo>
                <a:lnTo>
                  <a:pt x="61665" y="28508"/>
                </a:lnTo>
                <a:cubicBezTo>
                  <a:pt x="61703" y="28508"/>
                  <a:pt x="61703" y="28470"/>
                  <a:pt x="61703" y="28470"/>
                </a:cubicBezTo>
                <a:cubicBezTo>
                  <a:pt x="61703" y="28243"/>
                  <a:pt x="61438" y="28243"/>
                  <a:pt x="61325" y="28243"/>
                </a:cubicBezTo>
                <a:lnTo>
                  <a:pt x="61287" y="28243"/>
                </a:lnTo>
                <a:cubicBezTo>
                  <a:pt x="61287" y="28205"/>
                  <a:pt x="61249" y="28130"/>
                  <a:pt x="61173" y="28130"/>
                </a:cubicBezTo>
                <a:cubicBezTo>
                  <a:pt x="61154" y="28111"/>
                  <a:pt x="61136" y="28101"/>
                  <a:pt x="61107" y="28101"/>
                </a:cubicBezTo>
                <a:close/>
                <a:moveTo>
                  <a:pt x="63139" y="28319"/>
                </a:moveTo>
                <a:lnTo>
                  <a:pt x="62988" y="28470"/>
                </a:lnTo>
                <a:cubicBezTo>
                  <a:pt x="62988" y="28545"/>
                  <a:pt x="62988" y="28621"/>
                  <a:pt x="63064" y="28697"/>
                </a:cubicBezTo>
                <a:cubicBezTo>
                  <a:pt x="63089" y="28697"/>
                  <a:pt x="63131" y="28714"/>
                  <a:pt x="63179" y="28714"/>
                </a:cubicBezTo>
                <a:cubicBezTo>
                  <a:pt x="63202" y="28714"/>
                  <a:pt x="63228" y="28709"/>
                  <a:pt x="63253" y="28697"/>
                </a:cubicBezTo>
                <a:lnTo>
                  <a:pt x="63366" y="28583"/>
                </a:lnTo>
                <a:cubicBezTo>
                  <a:pt x="63366" y="28470"/>
                  <a:pt x="63291" y="28356"/>
                  <a:pt x="63139" y="28319"/>
                </a:cubicBezTo>
                <a:close/>
                <a:moveTo>
                  <a:pt x="81552" y="28205"/>
                </a:moveTo>
                <a:cubicBezTo>
                  <a:pt x="81476" y="28205"/>
                  <a:pt x="81363" y="28243"/>
                  <a:pt x="81325" y="28281"/>
                </a:cubicBezTo>
                <a:cubicBezTo>
                  <a:pt x="81287" y="28319"/>
                  <a:pt x="81249" y="28356"/>
                  <a:pt x="81249" y="28470"/>
                </a:cubicBezTo>
                <a:lnTo>
                  <a:pt x="81249" y="28508"/>
                </a:lnTo>
                <a:lnTo>
                  <a:pt x="81325" y="28583"/>
                </a:lnTo>
                <a:cubicBezTo>
                  <a:pt x="81287" y="28659"/>
                  <a:pt x="81287" y="28735"/>
                  <a:pt x="81287" y="28810"/>
                </a:cubicBezTo>
                <a:lnTo>
                  <a:pt x="81438" y="28924"/>
                </a:lnTo>
                <a:cubicBezTo>
                  <a:pt x="81514" y="28924"/>
                  <a:pt x="81589" y="28886"/>
                  <a:pt x="81627" y="28848"/>
                </a:cubicBezTo>
                <a:cubicBezTo>
                  <a:pt x="81741" y="28772"/>
                  <a:pt x="81741" y="28659"/>
                  <a:pt x="81741" y="28545"/>
                </a:cubicBezTo>
                <a:lnTo>
                  <a:pt x="81703" y="28470"/>
                </a:lnTo>
                <a:lnTo>
                  <a:pt x="81703" y="28356"/>
                </a:lnTo>
                <a:lnTo>
                  <a:pt x="81552" y="28205"/>
                </a:lnTo>
                <a:close/>
                <a:moveTo>
                  <a:pt x="44765" y="28621"/>
                </a:moveTo>
                <a:cubicBezTo>
                  <a:pt x="44651" y="28621"/>
                  <a:pt x="44576" y="28659"/>
                  <a:pt x="44500" y="28697"/>
                </a:cubicBezTo>
                <a:cubicBezTo>
                  <a:pt x="44425" y="28735"/>
                  <a:pt x="44387" y="28848"/>
                  <a:pt x="44425" y="28961"/>
                </a:cubicBezTo>
                <a:lnTo>
                  <a:pt x="44538" y="29075"/>
                </a:lnTo>
                <a:cubicBezTo>
                  <a:pt x="44651" y="29075"/>
                  <a:pt x="44727" y="29075"/>
                  <a:pt x="44765" y="29037"/>
                </a:cubicBezTo>
                <a:cubicBezTo>
                  <a:pt x="44840" y="28961"/>
                  <a:pt x="44878" y="28886"/>
                  <a:pt x="44878" y="28810"/>
                </a:cubicBezTo>
                <a:cubicBezTo>
                  <a:pt x="44878" y="28772"/>
                  <a:pt x="44878" y="28772"/>
                  <a:pt x="44878" y="28735"/>
                </a:cubicBezTo>
                <a:lnTo>
                  <a:pt x="44765" y="28621"/>
                </a:lnTo>
                <a:close/>
                <a:moveTo>
                  <a:pt x="8734" y="28735"/>
                </a:moveTo>
                <a:lnTo>
                  <a:pt x="8621" y="28848"/>
                </a:lnTo>
                <a:lnTo>
                  <a:pt x="8621" y="28961"/>
                </a:lnTo>
                <a:lnTo>
                  <a:pt x="8734" y="29075"/>
                </a:lnTo>
                <a:cubicBezTo>
                  <a:pt x="8772" y="29075"/>
                  <a:pt x="8810" y="29113"/>
                  <a:pt x="8848" y="29113"/>
                </a:cubicBezTo>
                <a:lnTo>
                  <a:pt x="8999" y="28961"/>
                </a:lnTo>
                <a:cubicBezTo>
                  <a:pt x="8999" y="28924"/>
                  <a:pt x="8999" y="28810"/>
                  <a:pt x="8923" y="28772"/>
                </a:cubicBezTo>
                <a:cubicBezTo>
                  <a:pt x="8885" y="28735"/>
                  <a:pt x="8810" y="28735"/>
                  <a:pt x="8734" y="28735"/>
                </a:cubicBezTo>
                <a:close/>
                <a:moveTo>
                  <a:pt x="80531" y="28772"/>
                </a:moveTo>
                <a:cubicBezTo>
                  <a:pt x="80493" y="28810"/>
                  <a:pt x="80266" y="28810"/>
                  <a:pt x="80266" y="28961"/>
                </a:cubicBezTo>
                <a:cubicBezTo>
                  <a:pt x="80266" y="28999"/>
                  <a:pt x="80266" y="28999"/>
                  <a:pt x="80266" y="29037"/>
                </a:cubicBezTo>
                <a:lnTo>
                  <a:pt x="80417" y="29113"/>
                </a:lnTo>
                <a:lnTo>
                  <a:pt x="80531" y="29113"/>
                </a:lnTo>
                <a:lnTo>
                  <a:pt x="80682" y="29037"/>
                </a:lnTo>
                <a:cubicBezTo>
                  <a:pt x="80682" y="28999"/>
                  <a:pt x="80720" y="28999"/>
                  <a:pt x="80720" y="28924"/>
                </a:cubicBezTo>
                <a:lnTo>
                  <a:pt x="80531" y="28772"/>
                </a:lnTo>
                <a:close/>
                <a:moveTo>
                  <a:pt x="62421" y="28772"/>
                </a:moveTo>
                <a:lnTo>
                  <a:pt x="62308" y="28924"/>
                </a:lnTo>
                <a:lnTo>
                  <a:pt x="62308" y="29075"/>
                </a:lnTo>
                <a:lnTo>
                  <a:pt x="62421" y="29188"/>
                </a:lnTo>
                <a:cubicBezTo>
                  <a:pt x="62497" y="29188"/>
                  <a:pt x="62534" y="29188"/>
                  <a:pt x="62610" y="29150"/>
                </a:cubicBezTo>
                <a:cubicBezTo>
                  <a:pt x="62610" y="29188"/>
                  <a:pt x="62648" y="29188"/>
                  <a:pt x="62686" y="29188"/>
                </a:cubicBezTo>
                <a:lnTo>
                  <a:pt x="62799" y="29150"/>
                </a:lnTo>
                <a:cubicBezTo>
                  <a:pt x="62837" y="29113"/>
                  <a:pt x="62875" y="29037"/>
                  <a:pt x="62875" y="28999"/>
                </a:cubicBezTo>
                <a:cubicBezTo>
                  <a:pt x="62875" y="28924"/>
                  <a:pt x="62837" y="28886"/>
                  <a:pt x="62799" y="28848"/>
                </a:cubicBezTo>
                <a:cubicBezTo>
                  <a:pt x="62723" y="28810"/>
                  <a:pt x="62572" y="28772"/>
                  <a:pt x="62421" y="28772"/>
                </a:cubicBezTo>
                <a:close/>
                <a:moveTo>
                  <a:pt x="6541" y="29150"/>
                </a:moveTo>
                <a:cubicBezTo>
                  <a:pt x="6504" y="29150"/>
                  <a:pt x="6390" y="29150"/>
                  <a:pt x="6314" y="29188"/>
                </a:cubicBezTo>
                <a:cubicBezTo>
                  <a:pt x="6277" y="29226"/>
                  <a:pt x="6277" y="29264"/>
                  <a:pt x="6277" y="29302"/>
                </a:cubicBezTo>
                <a:lnTo>
                  <a:pt x="6428" y="29302"/>
                </a:lnTo>
                <a:cubicBezTo>
                  <a:pt x="6428" y="29302"/>
                  <a:pt x="6390" y="29302"/>
                  <a:pt x="6390" y="29339"/>
                </a:cubicBezTo>
                <a:cubicBezTo>
                  <a:pt x="6504" y="29339"/>
                  <a:pt x="6541" y="29377"/>
                  <a:pt x="6655" y="29377"/>
                </a:cubicBezTo>
                <a:cubicBezTo>
                  <a:pt x="6655" y="29339"/>
                  <a:pt x="6655" y="29339"/>
                  <a:pt x="6655" y="29339"/>
                </a:cubicBezTo>
                <a:lnTo>
                  <a:pt x="6806" y="29339"/>
                </a:lnTo>
                <a:cubicBezTo>
                  <a:pt x="6806" y="29226"/>
                  <a:pt x="6693" y="29150"/>
                  <a:pt x="6541" y="29150"/>
                </a:cubicBezTo>
                <a:close/>
                <a:moveTo>
                  <a:pt x="83971" y="28697"/>
                </a:moveTo>
                <a:lnTo>
                  <a:pt x="83820" y="28772"/>
                </a:lnTo>
                <a:cubicBezTo>
                  <a:pt x="83820" y="28772"/>
                  <a:pt x="83820" y="28810"/>
                  <a:pt x="83820" y="28810"/>
                </a:cubicBezTo>
                <a:cubicBezTo>
                  <a:pt x="83782" y="28848"/>
                  <a:pt x="83745" y="28886"/>
                  <a:pt x="83745" y="28961"/>
                </a:cubicBezTo>
                <a:lnTo>
                  <a:pt x="83669" y="28999"/>
                </a:lnTo>
                <a:cubicBezTo>
                  <a:pt x="83669" y="29037"/>
                  <a:pt x="83631" y="29037"/>
                  <a:pt x="83631" y="29075"/>
                </a:cubicBezTo>
                <a:cubicBezTo>
                  <a:pt x="83593" y="29113"/>
                  <a:pt x="83555" y="29150"/>
                  <a:pt x="83555" y="29188"/>
                </a:cubicBezTo>
                <a:cubicBezTo>
                  <a:pt x="83555" y="29302"/>
                  <a:pt x="83593" y="29339"/>
                  <a:pt x="83745" y="29377"/>
                </a:cubicBezTo>
                <a:lnTo>
                  <a:pt x="83896" y="29302"/>
                </a:lnTo>
                <a:cubicBezTo>
                  <a:pt x="83934" y="29264"/>
                  <a:pt x="83971" y="29188"/>
                  <a:pt x="83971" y="29113"/>
                </a:cubicBezTo>
                <a:cubicBezTo>
                  <a:pt x="84047" y="29113"/>
                  <a:pt x="84085" y="29075"/>
                  <a:pt x="84123" y="29075"/>
                </a:cubicBezTo>
                <a:cubicBezTo>
                  <a:pt x="84160" y="29037"/>
                  <a:pt x="84198" y="28961"/>
                  <a:pt x="84198" y="28886"/>
                </a:cubicBezTo>
                <a:cubicBezTo>
                  <a:pt x="84198" y="28772"/>
                  <a:pt x="84123" y="28697"/>
                  <a:pt x="83971" y="28697"/>
                </a:cubicBezTo>
                <a:close/>
                <a:moveTo>
                  <a:pt x="14859" y="29150"/>
                </a:moveTo>
                <a:cubicBezTo>
                  <a:pt x="14783" y="29150"/>
                  <a:pt x="14708" y="29188"/>
                  <a:pt x="14670" y="29226"/>
                </a:cubicBezTo>
                <a:cubicBezTo>
                  <a:pt x="14594" y="29264"/>
                  <a:pt x="14594" y="29339"/>
                  <a:pt x="14594" y="29377"/>
                </a:cubicBezTo>
                <a:lnTo>
                  <a:pt x="14746" y="29377"/>
                </a:lnTo>
                <a:cubicBezTo>
                  <a:pt x="14746" y="29415"/>
                  <a:pt x="14708" y="29415"/>
                  <a:pt x="14708" y="29415"/>
                </a:cubicBezTo>
                <a:cubicBezTo>
                  <a:pt x="14758" y="29453"/>
                  <a:pt x="14783" y="29465"/>
                  <a:pt x="14802" y="29465"/>
                </a:cubicBezTo>
                <a:cubicBezTo>
                  <a:pt x="14838" y="29465"/>
                  <a:pt x="14846" y="29415"/>
                  <a:pt x="14972" y="29415"/>
                </a:cubicBezTo>
                <a:cubicBezTo>
                  <a:pt x="14972" y="29415"/>
                  <a:pt x="14972" y="29415"/>
                  <a:pt x="14972" y="29377"/>
                </a:cubicBezTo>
                <a:lnTo>
                  <a:pt x="15124" y="29377"/>
                </a:lnTo>
                <a:cubicBezTo>
                  <a:pt x="15124" y="29264"/>
                  <a:pt x="15010" y="29150"/>
                  <a:pt x="14859" y="29150"/>
                </a:cubicBezTo>
                <a:close/>
                <a:moveTo>
                  <a:pt x="31608" y="28961"/>
                </a:moveTo>
                <a:lnTo>
                  <a:pt x="31457" y="29075"/>
                </a:lnTo>
                <a:lnTo>
                  <a:pt x="31457" y="29188"/>
                </a:lnTo>
                <a:cubicBezTo>
                  <a:pt x="31457" y="29415"/>
                  <a:pt x="31608" y="29491"/>
                  <a:pt x="31721" y="29491"/>
                </a:cubicBezTo>
                <a:lnTo>
                  <a:pt x="31835" y="29415"/>
                </a:lnTo>
                <a:cubicBezTo>
                  <a:pt x="31872" y="29377"/>
                  <a:pt x="31872" y="29377"/>
                  <a:pt x="31910" y="29377"/>
                </a:cubicBezTo>
                <a:lnTo>
                  <a:pt x="31986" y="29264"/>
                </a:lnTo>
                <a:cubicBezTo>
                  <a:pt x="31948" y="29075"/>
                  <a:pt x="31835" y="28961"/>
                  <a:pt x="31608" y="28961"/>
                </a:cubicBezTo>
                <a:close/>
                <a:moveTo>
                  <a:pt x="13634" y="29097"/>
                </a:moveTo>
                <a:cubicBezTo>
                  <a:pt x="13567" y="29097"/>
                  <a:pt x="13514" y="29124"/>
                  <a:pt x="13460" y="29150"/>
                </a:cubicBezTo>
                <a:cubicBezTo>
                  <a:pt x="13422" y="29188"/>
                  <a:pt x="13385" y="29264"/>
                  <a:pt x="13385" y="29339"/>
                </a:cubicBezTo>
                <a:lnTo>
                  <a:pt x="13385" y="29377"/>
                </a:lnTo>
                <a:lnTo>
                  <a:pt x="13498" y="29491"/>
                </a:lnTo>
                <a:cubicBezTo>
                  <a:pt x="13515" y="29499"/>
                  <a:pt x="13536" y="29504"/>
                  <a:pt x="13559" y="29504"/>
                </a:cubicBezTo>
                <a:cubicBezTo>
                  <a:pt x="13638" y="29504"/>
                  <a:pt x="13742" y="29448"/>
                  <a:pt x="13800" y="29302"/>
                </a:cubicBezTo>
                <a:lnTo>
                  <a:pt x="13725" y="29113"/>
                </a:lnTo>
                <a:cubicBezTo>
                  <a:pt x="13692" y="29102"/>
                  <a:pt x="13662" y="29097"/>
                  <a:pt x="13634" y="29097"/>
                </a:cubicBezTo>
                <a:close/>
                <a:moveTo>
                  <a:pt x="19714" y="29105"/>
                </a:moveTo>
                <a:cubicBezTo>
                  <a:pt x="19585" y="29105"/>
                  <a:pt x="19472" y="29203"/>
                  <a:pt x="19472" y="29302"/>
                </a:cubicBezTo>
                <a:lnTo>
                  <a:pt x="19509" y="29415"/>
                </a:lnTo>
                <a:cubicBezTo>
                  <a:pt x="19585" y="29453"/>
                  <a:pt x="19661" y="29491"/>
                  <a:pt x="19736" y="29491"/>
                </a:cubicBezTo>
                <a:cubicBezTo>
                  <a:pt x="19774" y="29491"/>
                  <a:pt x="19812" y="29491"/>
                  <a:pt x="19812" y="29528"/>
                </a:cubicBezTo>
                <a:lnTo>
                  <a:pt x="20039" y="29453"/>
                </a:lnTo>
                <a:cubicBezTo>
                  <a:pt x="20039" y="29415"/>
                  <a:pt x="20076" y="29377"/>
                  <a:pt x="20076" y="29339"/>
                </a:cubicBezTo>
                <a:cubicBezTo>
                  <a:pt x="20076" y="29226"/>
                  <a:pt x="19925" y="29113"/>
                  <a:pt x="19774" y="29113"/>
                </a:cubicBezTo>
                <a:cubicBezTo>
                  <a:pt x="19754" y="29108"/>
                  <a:pt x="19733" y="29105"/>
                  <a:pt x="19714" y="29105"/>
                </a:cubicBezTo>
                <a:close/>
                <a:moveTo>
                  <a:pt x="69604" y="29150"/>
                </a:moveTo>
                <a:lnTo>
                  <a:pt x="69491" y="29264"/>
                </a:lnTo>
                <a:lnTo>
                  <a:pt x="69491" y="29415"/>
                </a:lnTo>
                <a:lnTo>
                  <a:pt x="69604" y="29528"/>
                </a:lnTo>
                <a:cubicBezTo>
                  <a:pt x="69649" y="29540"/>
                  <a:pt x="69687" y="29544"/>
                  <a:pt x="69720" y="29544"/>
                </a:cubicBezTo>
                <a:cubicBezTo>
                  <a:pt x="69800" y="29544"/>
                  <a:pt x="69853" y="29517"/>
                  <a:pt x="69907" y="29491"/>
                </a:cubicBezTo>
                <a:cubicBezTo>
                  <a:pt x="69945" y="29453"/>
                  <a:pt x="69983" y="29377"/>
                  <a:pt x="69983" y="29302"/>
                </a:cubicBezTo>
                <a:cubicBezTo>
                  <a:pt x="69983" y="29302"/>
                  <a:pt x="69983" y="29264"/>
                  <a:pt x="69983" y="29264"/>
                </a:cubicBezTo>
                <a:lnTo>
                  <a:pt x="69869" y="29150"/>
                </a:lnTo>
                <a:close/>
                <a:moveTo>
                  <a:pt x="72591" y="29188"/>
                </a:moveTo>
                <a:lnTo>
                  <a:pt x="72440" y="29302"/>
                </a:lnTo>
                <a:cubicBezTo>
                  <a:pt x="72440" y="29415"/>
                  <a:pt x="72478" y="29491"/>
                  <a:pt x="72516" y="29528"/>
                </a:cubicBezTo>
                <a:cubicBezTo>
                  <a:pt x="72591" y="29604"/>
                  <a:pt x="72705" y="29604"/>
                  <a:pt x="72818" y="29604"/>
                </a:cubicBezTo>
                <a:lnTo>
                  <a:pt x="72932" y="29491"/>
                </a:lnTo>
                <a:lnTo>
                  <a:pt x="72969" y="29453"/>
                </a:lnTo>
                <a:cubicBezTo>
                  <a:pt x="72969" y="29264"/>
                  <a:pt x="72742" y="29226"/>
                  <a:pt x="72667" y="29226"/>
                </a:cubicBezTo>
                <a:lnTo>
                  <a:pt x="72591" y="29188"/>
                </a:lnTo>
                <a:close/>
                <a:moveTo>
                  <a:pt x="53763" y="29302"/>
                </a:moveTo>
                <a:cubicBezTo>
                  <a:pt x="53650" y="29302"/>
                  <a:pt x="53498" y="29302"/>
                  <a:pt x="53423" y="29377"/>
                </a:cubicBezTo>
                <a:cubicBezTo>
                  <a:pt x="53385" y="29415"/>
                  <a:pt x="53309" y="29453"/>
                  <a:pt x="53347" y="29604"/>
                </a:cubicBezTo>
                <a:lnTo>
                  <a:pt x="53461" y="29680"/>
                </a:lnTo>
                <a:cubicBezTo>
                  <a:pt x="53523" y="29695"/>
                  <a:pt x="53579" y="29705"/>
                  <a:pt x="53632" y="29705"/>
                </a:cubicBezTo>
                <a:cubicBezTo>
                  <a:pt x="53706" y="29705"/>
                  <a:pt x="53772" y="29686"/>
                  <a:pt x="53839" y="29642"/>
                </a:cubicBezTo>
                <a:cubicBezTo>
                  <a:pt x="53876" y="29604"/>
                  <a:pt x="53914" y="29528"/>
                  <a:pt x="53914" y="29453"/>
                </a:cubicBezTo>
                <a:cubicBezTo>
                  <a:pt x="53914" y="29453"/>
                  <a:pt x="53914" y="29415"/>
                  <a:pt x="53914" y="29415"/>
                </a:cubicBezTo>
                <a:lnTo>
                  <a:pt x="53763" y="29302"/>
                </a:lnTo>
                <a:close/>
                <a:moveTo>
                  <a:pt x="69102" y="29360"/>
                </a:moveTo>
                <a:cubicBezTo>
                  <a:pt x="69084" y="29360"/>
                  <a:pt x="69063" y="29365"/>
                  <a:pt x="69037" y="29377"/>
                </a:cubicBezTo>
                <a:lnTo>
                  <a:pt x="68962" y="29491"/>
                </a:lnTo>
                <a:cubicBezTo>
                  <a:pt x="68962" y="29491"/>
                  <a:pt x="68924" y="29491"/>
                  <a:pt x="68924" y="29528"/>
                </a:cubicBezTo>
                <a:cubicBezTo>
                  <a:pt x="68924" y="29566"/>
                  <a:pt x="68886" y="29604"/>
                  <a:pt x="68886" y="29680"/>
                </a:cubicBezTo>
                <a:lnTo>
                  <a:pt x="68962" y="29793"/>
                </a:lnTo>
                <a:cubicBezTo>
                  <a:pt x="69000" y="29812"/>
                  <a:pt x="69037" y="29822"/>
                  <a:pt x="69075" y="29822"/>
                </a:cubicBezTo>
                <a:cubicBezTo>
                  <a:pt x="69113" y="29822"/>
                  <a:pt x="69151" y="29812"/>
                  <a:pt x="69189" y="29793"/>
                </a:cubicBezTo>
                <a:cubicBezTo>
                  <a:pt x="69226" y="29755"/>
                  <a:pt x="69302" y="29680"/>
                  <a:pt x="69302" y="29566"/>
                </a:cubicBezTo>
                <a:cubicBezTo>
                  <a:pt x="69302" y="29528"/>
                  <a:pt x="69264" y="29453"/>
                  <a:pt x="69189" y="29377"/>
                </a:cubicBezTo>
                <a:cubicBezTo>
                  <a:pt x="69163" y="29377"/>
                  <a:pt x="69138" y="29360"/>
                  <a:pt x="69102" y="29360"/>
                </a:cubicBezTo>
                <a:close/>
                <a:moveTo>
                  <a:pt x="49793" y="29453"/>
                </a:moveTo>
                <a:lnTo>
                  <a:pt x="49642" y="29566"/>
                </a:lnTo>
                <a:cubicBezTo>
                  <a:pt x="49642" y="29566"/>
                  <a:pt x="49604" y="29604"/>
                  <a:pt x="49604" y="29642"/>
                </a:cubicBezTo>
                <a:lnTo>
                  <a:pt x="49680" y="29793"/>
                </a:lnTo>
                <a:cubicBezTo>
                  <a:pt x="49732" y="29819"/>
                  <a:pt x="49820" y="29863"/>
                  <a:pt x="49907" y="29863"/>
                </a:cubicBezTo>
                <a:cubicBezTo>
                  <a:pt x="49946" y="29863"/>
                  <a:pt x="49985" y="29854"/>
                  <a:pt x="50020" y="29831"/>
                </a:cubicBezTo>
                <a:cubicBezTo>
                  <a:pt x="50058" y="29831"/>
                  <a:pt x="50096" y="29793"/>
                  <a:pt x="50096" y="29680"/>
                </a:cubicBezTo>
                <a:lnTo>
                  <a:pt x="50020" y="29566"/>
                </a:lnTo>
                <a:lnTo>
                  <a:pt x="50020" y="29566"/>
                </a:lnTo>
                <a:lnTo>
                  <a:pt x="49907" y="29453"/>
                </a:lnTo>
                <a:close/>
                <a:moveTo>
                  <a:pt x="80909" y="29113"/>
                </a:moveTo>
                <a:cubicBezTo>
                  <a:pt x="80833" y="29113"/>
                  <a:pt x="80720" y="29113"/>
                  <a:pt x="80606" y="29150"/>
                </a:cubicBezTo>
                <a:lnTo>
                  <a:pt x="80531" y="29339"/>
                </a:lnTo>
                <a:cubicBezTo>
                  <a:pt x="80569" y="29415"/>
                  <a:pt x="80569" y="29491"/>
                  <a:pt x="80531" y="29566"/>
                </a:cubicBezTo>
                <a:cubicBezTo>
                  <a:pt x="80455" y="29718"/>
                  <a:pt x="80455" y="29869"/>
                  <a:pt x="80531" y="30020"/>
                </a:cubicBezTo>
                <a:lnTo>
                  <a:pt x="80758" y="29944"/>
                </a:lnTo>
                <a:lnTo>
                  <a:pt x="80947" y="29944"/>
                </a:lnTo>
                <a:lnTo>
                  <a:pt x="81060" y="29793"/>
                </a:lnTo>
                <a:cubicBezTo>
                  <a:pt x="81060" y="29718"/>
                  <a:pt x="81060" y="29604"/>
                  <a:pt x="81098" y="29528"/>
                </a:cubicBezTo>
                <a:cubicBezTo>
                  <a:pt x="81211" y="29491"/>
                  <a:pt x="81325" y="29339"/>
                  <a:pt x="81325" y="29226"/>
                </a:cubicBezTo>
                <a:lnTo>
                  <a:pt x="81325" y="29188"/>
                </a:lnTo>
                <a:lnTo>
                  <a:pt x="81174" y="29113"/>
                </a:lnTo>
                <a:close/>
                <a:moveTo>
                  <a:pt x="60417" y="29680"/>
                </a:moveTo>
                <a:lnTo>
                  <a:pt x="60304" y="29718"/>
                </a:lnTo>
                <a:cubicBezTo>
                  <a:pt x="60228" y="29755"/>
                  <a:pt x="60228" y="29831"/>
                  <a:pt x="60228" y="29907"/>
                </a:cubicBezTo>
                <a:cubicBezTo>
                  <a:pt x="60228" y="30020"/>
                  <a:pt x="60304" y="30096"/>
                  <a:pt x="60455" y="30096"/>
                </a:cubicBezTo>
                <a:lnTo>
                  <a:pt x="60606" y="29982"/>
                </a:lnTo>
                <a:cubicBezTo>
                  <a:pt x="60606" y="29982"/>
                  <a:pt x="60606" y="29944"/>
                  <a:pt x="60606" y="29944"/>
                </a:cubicBezTo>
                <a:lnTo>
                  <a:pt x="60493" y="29944"/>
                </a:lnTo>
                <a:lnTo>
                  <a:pt x="60606" y="29907"/>
                </a:lnTo>
                <a:cubicBezTo>
                  <a:pt x="60606" y="29755"/>
                  <a:pt x="60531" y="29680"/>
                  <a:pt x="60417" y="29680"/>
                </a:cubicBezTo>
                <a:close/>
                <a:moveTo>
                  <a:pt x="73196" y="29869"/>
                </a:moveTo>
                <a:cubicBezTo>
                  <a:pt x="72969" y="29869"/>
                  <a:pt x="72894" y="29982"/>
                  <a:pt x="72818" y="30096"/>
                </a:cubicBezTo>
                <a:lnTo>
                  <a:pt x="72932" y="30247"/>
                </a:lnTo>
                <a:cubicBezTo>
                  <a:pt x="72965" y="30258"/>
                  <a:pt x="72998" y="30263"/>
                  <a:pt x="73030" y="30263"/>
                </a:cubicBezTo>
                <a:cubicBezTo>
                  <a:pt x="73108" y="30263"/>
                  <a:pt x="73181" y="30236"/>
                  <a:pt x="73234" y="30209"/>
                </a:cubicBezTo>
                <a:cubicBezTo>
                  <a:pt x="73272" y="30171"/>
                  <a:pt x="73310" y="30133"/>
                  <a:pt x="73310" y="30020"/>
                </a:cubicBezTo>
                <a:lnTo>
                  <a:pt x="73310" y="29982"/>
                </a:lnTo>
                <a:lnTo>
                  <a:pt x="73196" y="29869"/>
                </a:lnTo>
                <a:close/>
                <a:moveTo>
                  <a:pt x="265" y="29869"/>
                </a:moveTo>
                <a:lnTo>
                  <a:pt x="152" y="29944"/>
                </a:lnTo>
                <a:cubicBezTo>
                  <a:pt x="76" y="30096"/>
                  <a:pt x="190" y="30285"/>
                  <a:pt x="341" y="30322"/>
                </a:cubicBezTo>
                <a:cubicBezTo>
                  <a:pt x="454" y="30322"/>
                  <a:pt x="568" y="30285"/>
                  <a:pt x="643" y="30209"/>
                </a:cubicBezTo>
                <a:lnTo>
                  <a:pt x="568" y="30058"/>
                </a:lnTo>
                <a:cubicBezTo>
                  <a:pt x="568" y="30058"/>
                  <a:pt x="568" y="30020"/>
                  <a:pt x="530" y="30020"/>
                </a:cubicBezTo>
                <a:cubicBezTo>
                  <a:pt x="492" y="29944"/>
                  <a:pt x="417" y="29907"/>
                  <a:pt x="265" y="29869"/>
                </a:cubicBezTo>
                <a:close/>
                <a:moveTo>
                  <a:pt x="83781" y="29557"/>
                </a:moveTo>
                <a:cubicBezTo>
                  <a:pt x="83757" y="29557"/>
                  <a:pt x="83733" y="29560"/>
                  <a:pt x="83707" y="29566"/>
                </a:cubicBezTo>
                <a:lnTo>
                  <a:pt x="83593" y="29680"/>
                </a:lnTo>
                <a:lnTo>
                  <a:pt x="83593" y="29718"/>
                </a:lnTo>
                <a:cubicBezTo>
                  <a:pt x="83593" y="30096"/>
                  <a:pt x="83782" y="30247"/>
                  <a:pt x="83971" y="30322"/>
                </a:cubicBezTo>
                <a:lnTo>
                  <a:pt x="84160" y="30209"/>
                </a:lnTo>
                <a:lnTo>
                  <a:pt x="84160" y="29907"/>
                </a:lnTo>
                <a:lnTo>
                  <a:pt x="83971" y="29793"/>
                </a:lnTo>
                <a:lnTo>
                  <a:pt x="84009" y="29793"/>
                </a:lnTo>
                <a:cubicBezTo>
                  <a:pt x="84009" y="29793"/>
                  <a:pt x="84009" y="29755"/>
                  <a:pt x="84009" y="29755"/>
                </a:cubicBezTo>
                <a:cubicBezTo>
                  <a:pt x="83978" y="29630"/>
                  <a:pt x="83895" y="29557"/>
                  <a:pt x="83781" y="29557"/>
                </a:cubicBezTo>
                <a:close/>
                <a:moveTo>
                  <a:pt x="87297" y="29929"/>
                </a:moveTo>
                <a:cubicBezTo>
                  <a:pt x="87216" y="29929"/>
                  <a:pt x="87163" y="29955"/>
                  <a:pt x="87109" y="29982"/>
                </a:cubicBezTo>
                <a:cubicBezTo>
                  <a:pt x="87072" y="30020"/>
                  <a:pt x="87034" y="30058"/>
                  <a:pt x="87034" y="30171"/>
                </a:cubicBezTo>
                <a:lnTo>
                  <a:pt x="87034" y="30209"/>
                </a:lnTo>
                <a:lnTo>
                  <a:pt x="87147" y="30322"/>
                </a:lnTo>
                <a:cubicBezTo>
                  <a:pt x="87298" y="30322"/>
                  <a:pt x="87374" y="30322"/>
                  <a:pt x="87450" y="30247"/>
                </a:cubicBezTo>
                <a:cubicBezTo>
                  <a:pt x="87487" y="30209"/>
                  <a:pt x="87525" y="30171"/>
                  <a:pt x="87525" y="30058"/>
                </a:cubicBezTo>
                <a:cubicBezTo>
                  <a:pt x="87525" y="30058"/>
                  <a:pt x="87525" y="30058"/>
                  <a:pt x="87525" y="30020"/>
                </a:cubicBezTo>
                <a:lnTo>
                  <a:pt x="87412" y="29944"/>
                </a:lnTo>
                <a:cubicBezTo>
                  <a:pt x="87368" y="29933"/>
                  <a:pt x="87330" y="29929"/>
                  <a:pt x="87297" y="29929"/>
                </a:cubicBezTo>
                <a:close/>
                <a:moveTo>
                  <a:pt x="28848" y="30020"/>
                </a:moveTo>
                <a:cubicBezTo>
                  <a:pt x="28659" y="30020"/>
                  <a:pt x="28583" y="30096"/>
                  <a:pt x="28508" y="30209"/>
                </a:cubicBezTo>
                <a:lnTo>
                  <a:pt x="28545" y="30322"/>
                </a:lnTo>
                <a:cubicBezTo>
                  <a:pt x="28601" y="30378"/>
                  <a:pt x="28676" y="30413"/>
                  <a:pt x="28757" y="30413"/>
                </a:cubicBezTo>
                <a:cubicBezTo>
                  <a:pt x="28787" y="30413"/>
                  <a:pt x="28817" y="30408"/>
                  <a:pt x="28848" y="30398"/>
                </a:cubicBezTo>
                <a:cubicBezTo>
                  <a:pt x="28923" y="30360"/>
                  <a:pt x="28961" y="30285"/>
                  <a:pt x="28961" y="30209"/>
                </a:cubicBezTo>
                <a:cubicBezTo>
                  <a:pt x="28961" y="30171"/>
                  <a:pt x="28961" y="30171"/>
                  <a:pt x="28961" y="30133"/>
                </a:cubicBezTo>
                <a:lnTo>
                  <a:pt x="28848" y="30020"/>
                </a:lnTo>
                <a:close/>
                <a:moveTo>
                  <a:pt x="26920" y="30020"/>
                </a:moveTo>
                <a:cubicBezTo>
                  <a:pt x="26806" y="30020"/>
                  <a:pt x="26731" y="30058"/>
                  <a:pt x="26693" y="30096"/>
                </a:cubicBezTo>
                <a:cubicBezTo>
                  <a:pt x="26655" y="30133"/>
                  <a:pt x="26617" y="30209"/>
                  <a:pt x="26655" y="30322"/>
                </a:cubicBezTo>
                <a:lnTo>
                  <a:pt x="26768" y="30436"/>
                </a:lnTo>
                <a:lnTo>
                  <a:pt x="26882" y="30436"/>
                </a:lnTo>
                <a:lnTo>
                  <a:pt x="27033" y="30285"/>
                </a:lnTo>
                <a:lnTo>
                  <a:pt x="27033" y="30133"/>
                </a:lnTo>
                <a:lnTo>
                  <a:pt x="26920" y="30020"/>
                </a:lnTo>
                <a:close/>
                <a:moveTo>
                  <a:pt x="76939" y="30096"/>
                </a:moveTo>
                <a:lnTo>
                  <a:pt x="76788" y="30209"/>
                </a:lnTo>
                <a:cubicBezTo>
                  <a:pt x="76750" y="30209"/>
                  <a:pt x="76712" y="30247"/>
                  <a:pt x="76712" y="30322"/>
                </a:cubicBezTo>
                <a:lnTo>
                  <a:pt x="76712" y="30360"/>
                </a:lnTo>
                <a:lnTo>
                  <a:pt x="76864" y="30474"/>
                </a:lnTo>
                <a:lnTo>
                  <a:pt x="76901" y="30474"/>
                </a:lnTo>
                <a:cubicBezTo>
                  <a:pt x="76977" y="30474"/>
                  <a:pt x="77128" y="30474"/>
                  <a:pt x="77166" y="30322"/>
                </a:cubicBezTo>
                <a:lnTo>
                  <a:pt x="77015" y="30171"/>
                </a:lnTo>
                <a:cubicBezTo>
                  <a:pt x="77053" y="30171"/>
                  <a:pt x="77090" y="30209"/>
                  <a:pt x="77090" y="30209"/>
                </a:cubicBezTo>
                <a:cubicBezTo>
                  <a:pt x="77090" y="30171"/>
                  <a:pt x="77053" y="30096"/>
                  <a:pt x="76939" y="30096"/>
                </a:cubicBezTo>
                <a:close/>
                <a:moveTo>
                  <a:pt x="81060" y="30020"/>
                </a:moveTo>
                <a:cubicBezTo>
                  <a:pt x="80985" y="30058"/>
                  <a:pt x="80947" y="30096"/>
                  <a:pt x="80947" y="30133"/>
                </a:cubicBezTo>
                <a:cubicBezTo>
                  <a:pt x="80909" y="30133"/>
                  <a:pt x="80871" y="30096"/>
                  <a:pt x="80833" y="30096"/>
                </a:cubicBezTo>
                <a:lnTo>
                  <a:pt x="80644" y="30247"/>
                </a:lnTo>
                <a:cubicBezTo>
                  <a:pt x="80644" y="30285"/>
                  <a:pt x="80644" y="30398"/>
                  <a:pt x="80720" y="30436"/>
                </a:cubicBezTo>
                <a:cubicBezTo>
                  <a:pt x="80758" y="30474"/>
                  <a:pt x="80833" y="30474"/>
                  <a:pt x="80909" y="30474"/>
                </a:cubicBezTo>
                <a:lnTo>
                  <a:pt x="80985" y="30398"/>
                </a:lnTo>
                <a:cubicBezTo>
                  <a:pt x="81060" y="30436"/>
                  <a:pt x="81098" y="30436"/>
                  <a:pt x="81174" y="30436"/>
                </a:cubicBezTo>
                <a:lnTo>
                  <a:pt x="81211" y="30360"/>
                </a:lnTo>
                <a:lnTo>
                  <a:pt x="81174" y="30360"/>
                </a:lnTo>
                <a:lnTo>
                  <a:pt x="81325" y="30247"/>
                </a:lnTo>
                <a:lnTo>
                  <a:pt x="81325" y="30133"/>
                </a:lnTo>
                <a:lnTo>
                  <a:pt x="81249" y="30058"/>
                </a:lnTo>
                <a:cubicBezTo>
                  <a:pt x="81174" y="30020"/>
                  <a:pt x="81098" y="30020"/>
                  <a:pt x="81060" y="30020"/>
                </a:cubicBezTo>
                <a:close/>
                <a:moveTo>
                  <a:pt x="42232" y="30133"/>
                </a:moveTo>
                <a:lnTo>
                  <a:pt x="42118" y="30247"/>
                </a:lnTo>
                <a:cubicBezTo>
                  <a:pt x="42118" y="30285"/>
                  <a:pt x="42081" y="30322"/>
                  <a:pt x="42081" y="30398"/>
                </a:cubicBezTo>
                <a:lnTo>
                  <a:pt x="42081" y="30436"/>
                </a:lnTo>
                <a:lnTo>
                  <a:pt x="42118" y="30511"/>
                </a:lnTo>
                <a:cubicBezTo>
                  <a:pt x="42156" y="30530"/>
                  <a:pt x="42194" y="30540"/>
                  <a:pt x="42232" y="30540"/>
                </a:cubicBezTo>
                <a:cubicBezTo>
                  <a:pt x="42270" y="30540"/>
                  <a:pt x="42307" y="30530"/>
                  <a:pt x="42345" y="30511"/>
                </a:cubicBezTo>
                <a:cubicBezTo>
                  <a:pt x="42421" y="30474"/>
                  <a:pt x="42459" y="30398"/>
                  <a:pt x="42459" y="30322"/>
                </a:cubicBezTo>
                <a:cubicBezTo>
                  <a:pt x="42459" y="30247"/>
                  <a:pt x="42459" y="30209"/>
                  <a:pt x="42383" y="30171"/>
                </a:cubicBezTo>
                <a:cubicBezTo>
                  <a:pt x="42345" y="30133"/>
                  <a:pt x="42307" y="30133"/>
                  <a:pt x="42232" y="30133"/>
                </a:cubicBezTo>
                <a:close/>
                <a:moveTo>
                  <a:pt x="24166" y="30594"/>
                </a:moveTo>
                <a:cubicBezTo>
                  <a:pt x="24177" y="30605"/>
                  <a:pt x="24198" y="30625"/>
                  <a:pt x="24198" y="30625"/>
                </a:cubicBezTo>
                <a:cubicBezTo>
                  <a:pt x="24198" y="30608"/>
                  <a:pt x="24183" y="30599"/>
                  <a:pt x="24166" y="30594"/>
                </a:cubicBezTo>
                <a:close/>
                <a:moveTo>
                  <a:pt x="24122" y="30322"/>
                </a:moveTo>
                <a:lnTo>
                  <a:pt x="24008" y="30360"/>
                </a:lnTo>
                <a:lnTo>
                  <a:pt x="23971" y="30474"/>
                </a:lnTo>
                <a:lnTo>
                  <a:pt x="24122" y="30474"/>
                </a:lnTo>
                <a:lnTo>
                  <a:pt x="24122" y="30587"/>
                </a:lnTo>
                <a:cubicBezTo>
                  <a:pt x="24122" y="30587"/>
                  <a:pt x="24145" y="30587"/>
                  <a:pt x="24166" y="30594"/>
                </a:cubicBezTo>
                <a:lnTo>
                  <a:pt x="24166" y="30594"/>
                </a:lnTo>
                <a:cubicBezTo>
                  <a:pt x="24162" y="30590"/>
                  <a:pt x="24160" y="30587"/>
                  <a:pt x="24160" y="30587"/>
                </a:cubicBezTo>
                <a:lnTo>
                  <a:pt x="24198" y="30587"/>
                </a:lnTo>
                <a:cubicBezTo>
                  <a:pt x="24198" y="30587"/>
                  <a:pt x="24198" y="30625"/>
                  <a:pt x="24235" y="30625"/>
                </a:cubicBezTo>
                <a:cubicBezTo>
                  <a:pt x="24311" y="30625"/>
                  <a:pt x="24311" y="30587"/>
                  <a:pt x="24311" y="30587"/>
                </a:cubicBezTo>
                <a:lnTo>
                  <a:pt x="24462" y="30587"/>
                </a:lnTo>
                <a:cubicBezTo>
                  <a:pt x="24462" y="30436"/>
                  <a:pt x="24235" y="30322"/>
                  <a:pt x="24122" y="30322"/>
                </a:cubicBezTo>
                <a:close/>
                <a:moveTo>
                  <a:pt x="20795" y="30171"/>
                </a:moveTo>
                <a:cubicBezTo>
                  <a:pt x="20719" y="30171"/>
                  <a:pt x="20530" y="30171"/>
                  <a:pt x="20492" y="30322"/>
                </a:cubicBezTo>
                <a:lnTo>
                  <a:pt x="20644" y="30474"/>
                </a:lnTo>
                <a:lnTo>
                  <a:pt x="20606" y="30474"/>
                </a:lnTo>
                <a:cubicBezTo>
                  <a:pt x="20635" y="30589"/>
                  <a:pt x="20730" y="30639"/>
                  <a:pt x="20824" y="30639"/>
                </a:cubicBezTo>
                <a:cubicBezTo>
                  <a:pt x="20853" y="30639"/>
                  <a:pt x="20881" y="30634"/>
                  <a:pt x="20908" y="30625"/>
                </a:cubicBezTo>
                <a:lnTo>
                  <a:pt x="21022" y="30511"/>
                </a:lnTo>
                <a:lnTo>
                  <a:pt x="21022" y="30285"/>
                </a:lnTo>
                <a:lnTo>
                  <a:pt x="20870" y="30171"/>
                </a:lnTo>
                <a:close/>
                <a:moveTo>
                  <a:pt x="60039" y="30285"/>
                </a:moveTo>
                <a:cubicBezTo>
                  <a:pt x="59964" y="30285"/>
                  <a:pt x="59888" y="30322"/>
                  <a:pt x="59850" y="30322"/>
                </a:cubicBezTo>
                <a:cubicBezTo>
                  <a:pt x="59812" y="30360"/>
                  <a:pt x="59774" y="30398"/>
                  <a:pt x="59774" y="30474"/>
                </a:cubicBezTo>
                <a:lnTo>
                  <a:pt x="59699" y="30398"/>
                </a:lnTo>
                <a:cubicBezTo>
                  <a:pt x="59510" y="30398"/>
                  <a:pt x="59434" y="30436"/>
                  <a:pt x="59359" y="30587"/>
                </a:cubicBezTo>
                <a:lnTo>
                  <a:pt x="59472" y="30738"/>
                </a:lnTo>
                <a:cubicBezTo>
                  <a:pt x="59510" y="30738"/>
                  <a:pt x="59548" y="30776"/>
                  <a:pt x="59585" y="30776"/>
                </a:cubicBezTo>
                <a:lnTo>
                  <a:pt x="59774" y="30663"/>
                </a:lnTo>
                <a:cubicBezTo>
                  <a:pt x="59774" y="30663"/>
                  <a:pt x="59774" y="30625"/>
                  <a:pt x="59812" y="30587"/>
                </a:cubicBezTo>
                <a:lnTo>
                  <a:pt x="59926" y="30663"/>
                </a:lnTo>
                <a:lnTo>
                  <a:pt x="60039" y="30663"/>
                </a:lnTo>
                <a:lnTo>
                  <a:pt x="60190" y="30549"/>
                </a:lnTo>
                <a:lnTo>
                  <a:pt x="60190" y="30398"/>
                </a:lnTo>
                <a:lnTo>
                  <a:pt x="60039" y="30285"/>
                </a:lnTo>
                <a:close/>
                <a:moveTo>
                  <a:pt x="49362" y="30388"/>
                </a:moveTo>
                <a:cubicBezTo>
                  <a:pt x="49342" y="30388"/>
                  <a:pt x="49322" y="30391"/>
                  <a:pt x="49302" y="30398"/>
                </a:cubicBezTo>
                <a:cubicBezTo>
                  <a:pt x="49151" y="30398"/>
                  <a:pt x="48999" y="30474"/>
                  <a:pt x="48999" y="30587"/>
                </a:cubicBezTo>
                <a:lnTo>
                  <a:pt x="48999" y="30625"/>
                </a:lnTo>
                <a:lnTo>
                  <a:pt x="49037" y="30701"/>
                </a:lnTo>
                <a:cubicBezTo>
                  <a:pt x="49068" y="30731"/>
                  <a:pt x="49222" y="30786"/>
                  <a:pt x="49360" y="30786"/>
                </a:cubicBezTo>
                <a:cubicBezTo>
                  <a:pt x="49392" y="30786"/>
                  <a:pt x="49424" y="30783"/>
                  <a:pt x="49453" y="30776"/>
                </a:cubicBezTo>
                <a:cubicBezTo>
                  <a:pt x="49529" y="30738"/>
                  <a:pt x="49566" y="30701"/>
                  <a:pt x="49566" y="30587"/>
                </a:cubicBezTo>
                <a:cubicBezTo>
                  <a:pt x="49566" y="30587"/>
                  <a:pt x="49566" y="30549"/>
                  <a:pt x="49566" y="30549"/>
                </a:cubicBezTo>
                <a:cubicBezTo>
                  <a:pt x="49535" y="30456"/>
                  <a:pt x="49453" y="30388"/>
                  <a:pt x="49362" y="30388"/>
                </a:cubicBezTo>
                <a:close/>
                <a:moveTo>
                  <a:pt x="79056" y="30701"/>
                </a:moveTo>
                <a:lnTo>
                  <a:pt x="78943" y="30814"/>
                </a:lnTo>
                <a:cubicBezTo>
                  <a:pt x="78905" y="30852"/>
                  <a:pt x="78867" y="30890"/>
                  <a:pt x="78867" y="30965"/>
                </a:cubicBezTo>
                <a:lnTo>
                  <a:pt x="78905" y="31003"/>
                </a:lnTo>
                <a:lnTo>
                  <a:pt x="78943" y="31079"/>
                </a:lnTo>
                <a:cubicBezTo>
                  <a:pt x="78981" y="31098"/>
                  <a:pt x="79019" y="31107"/>
                  <a:pt x="79056" y="31107"/>
                </a:cubicBezTo>
                <a:cubicBezTo>
                  <a:pt x="79094" y="31107"/>
                  <a:pt x="79132" y="31098"/>
                  <a:pt x="79170" y="31079"/>
                </a:cubicBezTo>
                <a:cubicBezTo>
                  <a:pt x="79245" y="31041"/>
                  <a:pt x="79283" y="30965"/>
                  <a:pt x="79283" y="30890"/>
                </a:cubicBezTo>
                <a:cubicBezTo>
                  <a:pt x="79283" y="30814"/>
                  <a:pt x="79245" y="30776"/>
                  <a:pt x="79208" y="30738"/>
                </a:cubicBezTo>
                <a:cubicBezTo>
                  <a:pt x="79170" y="30701"/>
                  <a:pt x="79094" y="30701"/>
                  <a:pt x="79056" y="30701"/>
                </a:cubicBezTo>
                <a:close/>
                <a:moveTo>
                  <a:pt x="89189" y="30814"/>
                </a:moveTo>
                <a:cubicBezTo>
                  <a:pt x="88962" y="30814"/>
                  <a:pt x="88849" y="30890"/>
                  <a:pt x="88886" y="31041"/>
                </a:cubicBezTo>
                <a:lnTo>
                  <a:pt x="89038" y="31154"/>
                </a:lnTo>
                <a:lnTo>
                  <a:pt x="89151" y="31154"/>
                </a:lnTo>
                <a:lnTo>
                  <a:pt x="89264" y="31041"/>
                </a:lnTo>
                <a:cubicBezTo>
                  <a:pt x="89302" y="31041"/>
                  <a:pt x="89340" y="31003"/>
                  <a:pt x="89340" y="30965"/>
                </a:cubicBezTo>
                <a:lnTo>
                  <a:pt x="89189" y="30814"/>
                </a:lnTo>
                <a:close/>
                <a:moveTo>
                  <a:pt x="17241" y="30398"/>
                </a:moveTo>
                <a:cubicBezTo>
                  <a:pt x="17203" y="30398"/>
                  <a:pt x="17014" y="30398"/>
                  <a:pt x="17014" y="30549"/>
                </a:cubicBezTo>
                <a:lnTo>
                  <a:pt x="17090" y="30663"/>
                </a:lnTo>
                <a:cubicBezTo>
                  <a:pt x="17052" y="30663"/>
                  <a:pt x="17052" y="30625"/>
                  <a:pt x="17014" y="30625"/>
                </a:cubicBezTo>
                <a:cubicBezTo>
                  <a:pt x="17014" y="30663"/>
                  <a:pt x="17014" y="30738"/>
                  <a:pt x="17014" y="30776"/>
                </a:cubicBezTo>
                <a:cubicBezTo>
                  <a:pt x="16938" y="30776"/>
                  <a:pt x="16901" y="30814"/>
                  <a:pt x="16863" y="30852"/>
                </a:cubicBezTo>
                <a:lnTo>
                  <a:pt x="16825" y="30927"/>
                </a:lnTo>
                <a:lnTo>
                  <a:pt x="16825" y="31079"/>
                </a:lnTo>
                <a:lnTo>
                  <a:pt x="16938" y="31192"/>
                </a:lnTo>
                <a:lnTo>
                  <a:pt x="17014" y="31192"/>
                </a:lnTo>
                <a:cubicBezTo>
                  <a:pt x="17127" y="31192"/>
                  <a:pt x="17279" y="31192"/>
                  <a:pt x="17392" y="31116"/>
                </a:cubicBezTo>
                <a:cubicBezTo>
                  <a:pt x="17430" y="31079"/>
                  <a:pt x="17468" y="31041"/>
                  <a:pt x="17468" y="30890"/>
                </a:cubicBezTo>
                <a:lnTo>
                  <a:pt x="17430" y="30852"/>
                </a:lnTo>
                <a:cubicBezTo>
                  <a:pt x="17392" y="30852"/>
                  <a:pt x="17392" y="30814"/>
                  <a:pt x="17392" y="30814"/>
                </a:cubicBezTo>
                <a:cubicBezTo>
                  <a:pt x="17430" y="30814"/>
                  <a:pt x="17506" y="30776"/>
                  <a:pt x="17506" y="30701"/>
                </a:cubicBezTo>
                <a:lnTo>
                  <a:pt x="17392" y="30549"/>
                </a:lnTo>
                <a:cubicBezTo>
                  <a:pt x="17417" y="30549"/>
                  <a:pt x="17426" y="30566"/>
                  <a:pt x="17429" y="30566"/>
                </a:cubicBezTo>
                <a:cubicBezTo>
                  <a:pt x="17430" y="30566"/>
                  <a:pt x="17430" y="30562"/>
                  <a:pt x="17430" y="30549"/>
                </a:cubicBezTo>
                <a:cubicBezTo>
                  <a:pt x="17430" y="30549"/>
                  <a:pt x="17468" y="30549"/>
                  <a:pt x="17468" y="30511"/>
                </a:cubicBezTo>
                <a:lnTo>
                  <a:pt x="17279" y="30398"/>
                </a:lnTo>
                <a:close/>
                <a:moveTo>
                  <a:pt x="83054" y="30912"/>
                </a:moveTo>
                <a:cubicBezTo>
                  <a:pt x="83033" y="30912"/>
                  <a:pt x="83011" y="30916"/>
                  <a:pt x="82988" y="30927"/>
                </a:cubicBezTo>
                <a:lnTo>
                  <a:pt x="82875" y="31041"/>
                </a:lnTo>
                <a:cubicBezTo>
                  <a:pt x="82875" y="31041"/>
                  <a:pt x="82875" y="31041"/>
                  <a:pt x="82837" y="31079"/>
                </a:cubicBezTo>
                <a:cubicBezTo>
                  <a:pt x="82837" y="31116"/>
                  <a:pt x="82799" y="31154"/>
                  <a:pt x="82799" y="31230"/>
                </a:cubicBezTo>
                <a:lnTo>
                  <a:pt x="82913" y="31343"/>
                </a:lnTo>
                <a:cubicBezTo>
                  <a:pt x="83064" y="31343"/>
                  <a:pt x="83215" y="31343"/>
                  <a:pt x="83291" y="31268"/>
                </a:cubicBezTo>
                <a:cubicBezTo>
                  <a:pt x="83329" y="31268"/>
                  <a:pt x="83366" y="31192"/>
                  <a:pt x="83366" y="31116"/>
                </a:cubicBezTo>
                <a:cubicBezTo>
                  <a:pt x="83366" y="31079"/>
                  <a:pt x="83366" y="31079"/>
                  <a:pt x="83366" y="31079"/>
                </a:cubicBezTo>
                <a:lnTo>
                  <a:pt x="83215" y="30965"/>
                </a:lnTo>
                <a:lnTo>
                  <a:pt x="83177" y="30965"/>
                </a:lnTo>
                <a:cubicBezTo>
                  <a:pt x="83151" y="30938"/>
                  <a:pt x="83105" y="30912"/>
                  <a:pt x="83054" y="30912"/>
                </a:cubicBezTo>
                <a:close/>
                <a:moveTo>
                  <a:pt x="78300" y="31003"/>
                </a:moveTo>
                <a:cubicBezTo>
                  <a:pt x="78187" y="31003"/>
                  <a:pt x="78149" y="31041"/>
                  <a:pt x="78111" y="31079"/>
                </a:cubicBezTo>
                <a:cubicBezTo>
                  <a:pt x="78073" y="31116"/>
                  <a:pt x="77998" y="31192"/>
                  <a:pt x="78036" y="31305"/>
                </a:cubicBezTo>
                <a:lnTo>
                  <a:pt x="78187" y="31419"/>
                </a:lnTo>
                <a:lnTo>
                  <a:pt x="78300" y="31419"/>
                </a:lnTo>
                <a:lnTo>
                  <a:pt x="78451" y="31268"/>
                </a:lnTo>
                <a:lnTo>
                  <a:pt x="78451" y="31116"/>
                </a:lnTo>
                <a:lnTo>
                  <a:pt x="78300" y="31003"/>
                </a:lnTo>
                <a:close/>
                <a:moveTo>
                  <a:pt x="37695" y="31079"/>
                </a:moveTo>
                <a:cubicBezTo>
                  <a:pt x="37544" y="31079"/>
                  <a:pt x="37430" y="31154"/>
                  <a:pt x="37430" y="31268"/>
                </a:cubicBezTo>
                <a:lnTo>
                  <a:pt x="37544" y="31381"/>
                </a:lnTo>
                <a:cubicBezTo>
                  <a:pt x="37544" y="31419"/>
                  <a:pt x="37544" y="31419"/>
                  <a:pt x="37581" y="31419"/>
                </a:cubicBezTo>
                <a:cubicBezTo>
                  <a:pt x="37619" y="31457"/>
                  <a:pt x="37695" y="31457"/>
                  <a:pt x="37846" y="31457"/>
                </a:cubicBezTo>
                <a:lnTo>
                  <a:pt x="37922" y="31343"/>
                </a:lnTo>
                <a:cubicBezTo>
                  <a:pt x="37959" y="31343"/>
                  <a:pt x="37959" y="31305"/>
                  <a:pt x="37959" y="31305"/>
                </a:cubicBezTo>
                <a:cubicBezTo>
                  <a:pt x="37959" y="31154"/>
                  <a:pt x="37846" y="31079"/>
                  <a:pt x="37695" y="31079"/>
                </a:cubicBezTo>
                <a:close/>
                <a:moveTo>
                  <a:pt x="81514" y="31230"/>
                </a:moveTo>
                <a:lnTo>
                  <a:pt x="81363" y="31343"/>
                </a:lnTo>
                <a:cubicBezTo>
                  <a:pt x="81363" y="31381"/>
                  <a:pt x="81363" y="31381"/>
                  <a:pt x="81325" y="31419"/>
                </a:cubicBezTo>
                <a:lnTo>
                  <a:pt x="81438" y="31608"/>
                </a:lnTo>
                <a:lnTo>
                  <a:pt x="81627" y="31608"/>
                </a:lnTo>
                <a:lnTo>
                  <a:pt x="81741" y="31494"/>
                </a:lnTo>
                <a:lnTo>
                  <a:pt x="81741" y="31381"/>
                </a:lnTo>
                <a:lnTo>
                  <a:pt x="81627" y="31268"/>
                </a:lnTo>
                <a:cubicBezTo>
                  <a:pt x="81627" y="31268"/>
                  <a:pt x="81589" y="31230"/>
                  <a:pt x="81514" y="31230"/>
                </a:cubicBezTo>
                <a:close/>
                <a:moveTo>
                  <a:pt x="15180" y="31532"/>
                </a:moveTo>
                <a:cubicBezTo>
                  <a:pt x="15114" y="31532"/>
                  <a:pt x="15048" y="31570"/>
                  <a:pt x="15086" y="31646"/>
                </a:cubicBezTo>
                <a:lnTo>
                  <a:pt x="15275" y="31646"/>
                </a:lnTo>
                <a:cubicBezTo>
                  <a:pt x="15313" y="31570"/>
                  <a:pt x="15247" y="31532"/>
                  <a:pt x="15180" y="31532"/>
                </a:cubicBezTo>
                <a:close/>
                <a:moveTo>
                  <a:pt x="61098" y="31343"/>
                </a:moveTo>
                <a:cubicBezTo>
                  <a:pt x="61022" y="31419"/>
                  <a:pt x="60984" y="31494"/>
                  <a:pt x="60984" y="31532"/>
                </a:cubicBezTo>
                <a:cubicBezTo>
                  <a:pt x="60984" y="31646"/>
                  <a:pt x="61098" y="31759"/>
                  <a:pt x="61211" y="31759"/>
                </a:cubicBezTo>
                <a:lnTo>
                  <a:pt x="61325" y="31721"/>
                </a:lnTo>
                <a:cubicBezTo>
                  <a:pt x="61400" y="31684"/>
                  <a:pt x="61438" y="31608"/>
                  <a:pt x="61438" y="31570"/>
                </a:cubicBezTo>
                <a:cubicBezTo>
                  <a:pt x="61438" y="31494"/>
                  <a:pt x="61362" y="31381"/>
                  <a:pt x="61249" y="31343"/>
                </a:cubicBezTo>
                <a:close/>
                <a:moveTo>
                  <a:pt x="21816" y="31079"/>
                </a:moveTo>
                <a:cubicBezTo>
                  <a:pt x="21778" y="31079"/>
                  <a:pt x="21702" y="31116"/>
                  <a:pt x="21664" y="31154"/>
                </a:cubicBezTo>
                <a:lnTo>
                  <a:pt x="21664" y="31230"/>
                </a:lnTo>
                <a:cubicBezTo>
                  <a:pt x="21627" y="31268"/>
                  <a:pt x="21551" y="31343"/>
                  <a:pt x="21589" y="31457"/>
                </a:cubicBezTo>
                <a:cubicBezTo>
                  <a:pt x="21589" y="31494"/>
                  <a:pt x="21589" y="31494"/>
                  <a:pt x="21589" y="31494"/>
                </a:cubicBezTo>
                <a:cubicBezTo>
                  <a:pt x="21589" y="31532"/>
                  <a:pt x="21589" y="31532"/>
                  <a:pt x="21551" y="31532"/>
                </a:cubicBezTo>
                <a:cubicBezTo>
                  <a:pt x="21513" y="31570"/>
                  <a:pt x="21513" y="31608"/>
                  <a:pt x="21513" y="31646"/>
                </a:cubicBezTo>
                <a:lnTo>
                  <a:pt x="21513" y="31684"/>
                </a:lnTo>
                <a:lnTo>
                  <a:pt x="21627" y="31759"/>
                </a:lnTo>
                <a:cubicBezTo>
                  <a:pt x="21677" y="31772"/>
                  <a:pt x="21723" y="31776"/>
                  <a:pt x="21765" y="31776"/>
                </a:cubicBezTo>
                <a:cubicBezTo>
                  <a:pt x="21849" y="31776"/>
                  <a:pt x="21916" y="31759"/>
                  <a:pt x="21967" y="31759"/>
                </a:cubicBezTo>
                <a:cubicBezTo>
                  <a:pt x="22005" y="31740"/>
                  <a:pt x="22033" y="31731"/>
                  <a:pt x="22061" y="31731"/>
                </a:cubicBezTo>
                <a:cubicBezTo>
                  <a:pt x="22090" y="31731"/>
                  <a:pt x="22118" y="31740"/>
                  <a:pt x="22156" y="31759"/>
                </a:cubicBezTo>
                <a:lnTo>
                  <a:pt x="22345" y="31646"/>
                </a:lnTo>
                <a:lnTo>
                  <a:pt x="22345" y="31343"/>
                </a:lnTo>
                <a:lnTo>
                  <a:pt x="22156" y="31230"/>
                </a:lnTo>
                <a:cubicBezTo>
                  <a:pt x="22118" y="31230"/>
                  <a:pt x="22080" y="31230"/>
                  <a:pt x="22042" y="31154"/>
                </a:cubicBezTo>
                <a:cubicBezTo>
                  <a:pt x="21967" y="31116"/>
                  <a:pt x="21891" y="31079"/>
                  <a:pt x="21816" y="31079"/>
                </a:cubicBezTo>
                <a:close/>
                <a:moveTo>
                  <a:pt x="22912" y="31116"/>
                </a:moveTo>
                <a:cubicBezTo>
                  <a:pt x="22534" y="31116"/>
                  <a:pt x="22534" y="31457"/>
                  <a:pt x="22534" y="31608"/>
                </a:cubicBezTo>
                <a:lnTo>
                  <a:pt x="22610" y="31684"/>
                </a:lnTo>
                <a:cubicBezTo>
                  <a:pt x="22723" y="31759"/>
                  <a:pt x="22874" y="31797"/>
                  <a:pt x="22988" y="31797"/>
                </a:cubicBezTo>
                <a:cubicBezTo>
                  <a:pt x="23063" y="31759"/>
                  <a:pt x="23139" y="31721"/>
                  <a:pt x="23215" y="31608"/>
                </a:cubicBezTo>
                <a:lnTo>
                  <a:pt x="23215" y="31457"/>
                </a:lnTo>
                <a:cubicBezTo>
                  <a:pt x="23177" y="31457"/>
                  <a:pt x="23177" y="31419"/>
                  <a:pt x="23139" y="31381"/>
                </a:cubicBezTo>
                <a:cubicBezTo>
                  <a:pt x="23063" y="31343"/>
                  <a:pt x="23063" y="31305"/>
                  <a:pt x="23063" y="31230"/>
                </a:cubicBezTo>
                <a:lnTo>
                  <a:pt x="22912" y="31116"/>
                </a:lnTo>
                <a:close/>
                <a:moveTo>
                  <a:pt x="72138" y="31041"/>
                </a:moveTo>
                <a:cubicBezTo>
                  <a:pt x="72100" y="31041"/>
                  <a:pt x="72100" y="31079"/>
                  <a:pt x="72100" y="31079"/>
                </a:cubicBezTo>
                <a:lnTo>
                  <a:pt x="71835" y="31154"/>
                </a:lnTo>
                <a:cubicBezTo>
                  <a:pt x="71835" y="31192"/>
                  <a:pt x="71835" y="31230"/>
                  <a:pt x="71835" y="31268"/>
                </a:cubicBezTo>
                <a:cubicBezTo>
                  <a:pt x="71797" y="31305"/>
                  <a:pt x="71759" y="31381"/>
                  <a:pt x="71759" y="31457"/>
                </a:cubicBezTo>
                <a:lnTo>
                  <a:pt x="71911" y="31570"/>
                </a:lnTo>
                <a:cubicBezTo>
                  <a:pt x="71986" y="31570"/>
                  <a:pt x="72024" y="31608"/>
                  <a:pt x="72100" y="31646"/>
                </a:cubicBezTo>
                <a:cubicBezTo>
                  <a:pt x="72165" y="31711"/>
                  <a:pt x="72259" y="31804"/>
                  <a:pt x="72429" y="31804"/>
                </a:cubicBezTo>
                <a:cubicBezTo>
                  <a:pt x="72456" y="31804"/>
                  <a:pt x="72485" y="31802"/>
                  <a:pt x="72516" y="31797"/>
                </a:cubicBezTo>
                <a:lnTo>
                  <a:pt x="72629" y="31646"/>
                </a:lnTo>
                <a:cubicBezTo>
                  <a:pt x="72629" y="31646"/>
                  <a:pt x="72667" y="31608"/>
                  <a:pt x="72667" y="31608"/>
                </a:cubicBezTo>
                <a:cubicBezTo>
                  <a:pt x="72667" y="31570"/>
                  <a:pt x="72705" y="31532"/>
                  <a:pt x="72705" y="31494"/>
                </a:cubicBezTo>
                <a:cubicBezTo>
                  <a:pt x="72705" y="31457"/>
                  <a:pt x="72705" y="31381"/>
                  <a:pt x="72591" y="31343"/>
                </a:cubicBezTo>
                <a:cubicBezTo>
                  <a:pt x="72591" y="31343"/>
                  <a:pt x="72591" y="31305"/>
                  <a:pt x="72591" y="31305"/>
                </a:cubicBezTo>
                <a:lnTo>
                  <a:pt x="72553" y="31192"/>
                </a:lnTo>
                <a:cubicBezTo>
                  <a:pt x="72516" y="31154"/>
                  <a:pt x="72440" y="31154"/>
                  <a:pt x="72402" y="31154"/>
                </a:cubicBezTo>
                <a:lnTo>
                  <a:pt x="72327" y="31079"/>
                </a:lnTo>
                <a:cubicBezTo>
                  <a:pt x="72251" y="31041"/>
                  <a:pt x="72175" y="31041"/>
                  <a:pt x="72138" y="31041"/>
                </a:cubicBezTo>
                <a:close/>
                <a:moveTo>
                  <a:pt x="55464" y="31230"/>
                </a:moveTo>
                <a:lnTo>
                  <a:pt x="55351" y="31381"/>
                </a:lnTo>
                <a:cubicBezTo>
                  <a:pt x="55389" y="31457"/>
                  <a:pt x="55389" y="31494"/>
                  <a:pt x="55389" y="31532"/>
                </a:cubicBezTo>
                <a:cubicBezTo>
                  <a:pt x="55427" y="31646"/>
                  <a:pt x="55427" y="31759"/>
                  <a:pt x="55616" y="31835"/>
                </a:cubicBezTo>
                <a:lnTo>
                  <a:pt x="55805" y="31835"/>
                </a:lnTo>
                <a:cubicBezTo>
                  <a:pt x="55842" y="31759"/>
                  <a:pt x="55880" y="31684"/>
                  <a:pt x="55880" y="31646"/>
                </a:cubicBezTo>
                <a:cubicBezTo>
                  <a:pt x="55880" y="31419"/>
                  <a:pt x="55691" y="31230"/>
                  <a:pt x="55464" y="31230"/>
                </a:cubicBezTo>
                <a:close/>
                <a:moveTo>
                  <a:pt x="54935" y="31419"/>
                </a:moveTo>
                <a:lnTo>
                  <a:pt x="54859" y="31570"/>
                </a:lnTo>
                <a:cubicBezTo>
                  <a:pt x="54859" y="31570"/>
                  <a:pt x="54859" y="31570"/>
                  <a:pt x="54822" y="31608"/>
                </a:cubicBezTo>
                <a:cubicBezTo>
                  <a:pt x="54822" y="31608"/>
                  <a:pt x="54784" y="31684"/>
                  <a:pt x="54784" y="31759"/>
                </a:cubicBezTo>
                <a:lnTo>
                  <a:pt x="54859" y="31835"/>
                </a:lnTo>
                <a:cubicBezTo>
                  <a:pt x="54935" y="31873"/>
                  <a:pt x="55011" y="31873"/>
                  <a:pt x="55086" y="31873"/>
                </a:cubicBezTo>
                <a:cubicBezTo>
                  <a:pt x="55162" y="31835"/>
                  <a:pt x="55200" y="31759"/>
                  <a:pt x="55200" y="31646"/>
                </a:cubicBezTo>
                <a:cubicBezTo>
                  <a:pt x="55200" y="31608"/>
                  <a:pt x="55162" y="31532"/>
                  <a:pt x="55086" y="31457"/>
                </a:cubicBezTo>
                <a:cubicBezTo>
                  <a:pt x="55049" y="31419"/>
                  <a:pt x="55011" y="31419"/>
                  <a:pt x="54935" y="31419"/>
                </a:cubicBezTo>
                <a:close/>
                <a:moveTo>
                  <a:pt x="16409" y="31532"/>
                </a:moveTo>
                <a:lnTo>
                  <a:pt x="16258" y="31646"/>
                </a:lnTo>
                <a:lnTo>
                  <a:pt x="16258" y="31797"/>
                </a:lnTo>
                <a:lnTo>
                  <a:pt x="16409" y="31910"/>
                </a:lnTo>
                <a:lnTo>
                  <a:pt x="16598" y="31910"/>
                </a:lnTo>
                <a:lnTo>
                  <a:pt x="16712" y="31797"/>
                </a:lnTo>
                <a:lnTo>
                  <a:pt x="16712" y="31646"/>
                </a:lnTo>
                <a:lnTo>
                  <a:pt x="16598" y="31532"/>
                </a:lnTo>
                <a:close/>
                <a:moveTo>
                  <a:pt x="19925" y="31570"/>
                </a:moveTo>
                <a:cubicBezTo>
                  <a:pt x="19812" y="31646"/>
                  <a:pt x="19774" y="31873"/>
                  <a:pt x="19887" y="31948"/>
                </a:cubicBezTo>
                <a:cubicBezTo>
                  <a:pt x="19925" y="31948"/>
                  <a:pt x="20001" y="31986"/>
                  <a:pt x="20039" y="31986"/>
                </a:cubicBezTo>
                <a:lnTo>
                  <a:pt x="20114" y="31910"/>
                </a:lnTo>
                <a:lnTo>
                  <a:pt x="20039" y="31910"/>
                </a:lnTo>
                <a:lnTo>
                  <a:pt x="20228" y="31797"/>
                </a:lnTo>
                <a:lnTo>
                  <a:pt x="20228" y="31684"/>
                </a:lnTo>
                <a:lnTo>
                  <a:pt x="20152" y="31608"/>
                </a:lnTo>
                <a:cubicBezTo>
                  <a:pt x="20076" y="31570"/>
                  <a:pt x="20001" y="31570"/>
                  <a:pt x="19925" y="31570"/>
                </a:cubicBezTo>
                <a:close/>
                <a:moveTo>
                  <a:pt x="79203" y="31542"/>
                </a:moveTo>
                <a:cubicBezTo>
                  <a:pt x="79160" y="31542"/>
                  <a:pt x="79113" y="31551"/>
                  <a:pt x="79056" y="31570"/>
                </a:cubicBezTo>
                <a:cubicBezTo>
                  <a:pt x="78981" y="31608"/>
                  <a:pt x="78943" y="31684"/>
                  <a:pt x="78943" y="31721"/>
                </a:cubicBezTo>
                <a:lnTo>
                  <a:pt x="79056" y="31873"/>
                </a:lnTo>
                <a:cubicBezTo>
                  <a:pt x="79094" y="31873"/>
                  <a:pt x="79132" y="31910"/>
                  <a:pt x="79170" y="31910"/>
                </a:cubicBezTo>
                <a:cubicBezTo>
                  <a:pt x="79195" y="31936"/>
                  <a:pt x="79273" y="32014"/>
                  <a:pt x="79380" y="32014"/>
                </a:cubicBezTo>
                <a:cubicBezTo>
                  <a:pt x="79430" y="32014"/>
                  <a:pt x="79487" y="31997"/>
                  <a:pt x="79548" y="31948"/>
                </a:cubicBezTo>
                <a:lnTo>
                  <a:pt x="79586" y="31835"/>
                </a:lnTo>
                <a:lnTo>
                  <a:pt x="79586" y="31684"/>
                </a:lnTo>
                <a:lnTo>
                  <a:pt x="79434" y="31570"/>
                </a:lnTo>
                <a:lnTo>
                  <a:pt x="79321" y="31570"/>
                </a:lnTo>
                <a:cubicBezTo>
                  <a:pt x="79283" y="31551"/>
                  <a:pt x="79245" y="31542"/>
                  <a:pt x="79203" y="31542"/>
                </a:cubicBezTo>
                <a:close/>
                <a:moveTo>
                  <a:pt x="80039" y="31684"/>
                </a:moveTo>
                <a:cubicBezTo>
                  <a:pt x="79813" y="31684"/>
                  <a:pt x="79661" y="31759"/>
                  <a:pt x="79623" y="31835"/>
                </a:cubicBezTo>
                <a:lnTo>
                  <a:pt x="79737" y="32024"/>
                </a:lnTo>
                <a:cubicBezTo>
                  <a:pt x="79762" y="32024"/>
                  <a:pt x="79797" y="32026"/>
                  <a:pt x="79836" y="32026"/>
                </a:cubicBezTo>
                <a:cubicBezTo>
                  <a:pt x="79972" y="32026"/>
                  <a:pt x="80161" y="32003"/>
                  <a:pt x="80191" y="31797"/>
                </a:cubicBezTo>
                <a:lnTo>
                  <a:pt x="80039" y="31684"/>
                </a:lnTo>
                <a:close/>
                <a:moveTo>
                  <a:pt x="81642" y="31668"/>
                </a:moveTo>
                <a:cubicBezTo>
                  <a:pt x="81564" y="31668"/>
                  <a:pt x="81492" y="31695"/>
                  <a:pt x="81438" y="31721"/>
                </a:cubicBezTo>
                <a:cubicBezTo>
                  <a:pt x="81249" y="31835"/>
                  <a:pt x="81249" y="32062"/>
                  <a:pt x="81438" y="32099"/>
                </a:cubicBezTo>
                <a:lnTo>
                  <a:pt x="81627" y="32024"/>
                </a:lnTo>
                <a:lnTo>
                  <a:pt x="81627" y="32024"/>
                </a:lnTo>
                <a:cubicBezTo>
                  <a:pt x="81627" y="32062"/>
                  <a:pt x="81589" y="32062"/>
                  <a:pt x="81627" y="32062"/>
                </a:cubicBezTo>
                <a:cubicBezTo>
                  <a:pt x="81665" y="32062"/>
                  <a:pt x="81816" y="32024"/>
                  <a:pt x="81816" y="31873"/>
                </a:cubicBezTo>
                <a:cubicBezTo>
                  <a:pt x="81816" y="31835"/>
                  <a:pt x="81816" y="31797"/>
                  <a:pt x="81816" y="31759"/>
                </a:cubicBezTo>
                <a:lnTo>
                  <a:pt x="81741" y="31684"/>
                </a:lnTo>
                <a:cubicBezTo>
                  <a:pt x="81707" y="31672"/>
                  <a:pt x="81674" y="31668"/>
                  <a:pt x="81642" y="31668"/>
                </a:cubicBezTo>
                <a:close/>
                <a:moveTo>
                  <a:pt x="43290" y="31646"/>
                </a:moveTo>
                <a:lnTo>
                  <a:pt x="43139" y="31721"/>
                </a:lnTo>
                <a:lnTo>
                  <a:pt x="43139" y="31759"/>
                </a:lnTo>
                <a:cubicBezTo>
                  <a:pt x="43139" y="31873"/>
                  <a:pt x="43177" y="31910"/>
                  <a:pt x="43215" y="31948"/>
                </a:cubicBezTo>
                <a:lnTo>
                  <a:pt x="43215" y="31986"/>
                </a:lnTo>
                <a:lnTo>
                  <a:pt x="43328" y="32137"/>
                </a:lnTo>
                <a:cubicBezTo>
                  <a:pt x="43404" y="32137"/>
                  <a:pt x="43479" y="32099"/>
                  <a:pt x="43555" y="32062"/>
                </a:cubicBezTo>
                <a:cubicBezTo>
                  <a:pt x="43593" y="32024"/>
                  <a:pt x="43631" y="31948"/>
                  <a:pt x="43631" y="31835"/>
                </a:cubicBezTo>
                <a:cubicBezTo>
                  <a:pt x="43631" y="31759"/>
                  <a:pt x="43593" y="31721"/>
                  <a:pt x="43555" y="31646"/>
                </a:cubicBezTo>
                <a:close/>
                <a:moveTo>
                  <a:pt x="5256" y="32137"/>
                </a:moveTo>
                <a:lnTo>
                  <a:pt x="5142" y="32251"/>
                </a:lnTo>
                <a:cubicBezTo>
                  <a:pt x="5067" y="32402"/>
                  <a:pt x="5180" y="32477"/>
                  <a:pt x="5369" y="32477"/>
                </a:cubicBezTo>
                <a:lnTo>
                  <a:pt x="5634" y="32440"/>
                </a:lnTo>
                <a:lnTo>
                  <a:pt x="5634" y="32402"/>
                </a:lnTo>
                <a:cubicBezTo>
                  <a:pt x="5634" y="32288"/>
                  <a:pt x="5596" y="32251"/>
                  <a:pt x="5558" y="32213"/>
                </a:cubicBezTo>
                <a:cubicBezTo>
                  <a:pt x="5483" y="32175"/>
                  <a:pt x="5369" y="32137"/>
                  <a:pt x="5256" y="32137"/>
                </a:cubicBezTo>
                <a:close/>
                <a:moveTo>
                  <a:pt x="58035" y="32099"/>
                </a:moveTo>
                <a:cubicBezTo>
                  <a:pt x="57922" y="32137"/>
                  <a:pt x="57808" y="32251"/>
                  <a:pt x="57808" y="32326"/>
                </a:cubicBezTo>
                <a:cubicBezTo>
                  <a:pt x="57808" y="32402"/>
                  <a:pt x="57884" y="32477"/>
                  <a:pt x="57960" y="32477"/>
                </a:cubicBezTo>
                <a:lnTo>
                  <a:pt x="58111" y="32364"/>
                </a:lnTo>
                <a:cubicBezTo>
                  <a:pt x="58111" y="32402"/>
                  <a:pt x="58111" y="32440"/>
                  <a:pt x="58111" y="32440"/>
                </a:cubicBezTo>
                <a:cubicBezTo>
                  <a:pt x="58149" y="32440"/>
                  <a:pt x="58300" y="32402"/>
                  <a:pt x="58300" y="32288"/>
                </a:cubicBezTo>
                <a:lnTo>
                  <a:pt x="58300" y="32213"/>
                </a:lnTo>
                <a:cubicBezTo>
                  <a:pt x="58262" y="32137"/>
                  <a:pt x="58149" y="32099"/>
                  <a:pt x="58035" y="32099"/>
                </a:cubicBezTo>
                <a:close/>
                <a:moveTo>
                  <a:pt x="5369" y="32477"/>
                </a:moveTo>
                <a:cubicBezTo>
                  <a:pt x="5369" y="32515"/>
                  <a:pt x="5407" y="32515"/>
                  <a:pt x="5407" y="32515"/>
                </a:cubicBezTo>
                <a:cubicBezTo>
                  <a:pt x="5407" y="32515"/>
                  <a:pt x="5407" y="32477"/>
                  <a:pt x="5369" y="32477"/>
                </a:cubicBezTo>
                <a:close/>
                <a:moveTo>
                  <a:pt x="20886" y="32084"/>
                </a:moveTo>
                <a:cubicBezTo>
                  <a:pt x="20858" y="32084"/>
                  <a:pt x="20828" y="32088"/>
                  <a:pt x="20795" y="32099"/>
                </a:cubicBezTo>
                <a:lnTo>
                  <a:pt x="20681" y="32213"/>
                </a:lnTo>
                <a:cubicBezTo>
                  <a:pt x="20681" y="32213"/>
                  <a:pt x="20681" y="32251"/>
                  <a:pt x="20681" y="32288"/>
                </a:cubicBezTo>
                <a:cubicBezTo>
                  <a:pt x="20681" y="32402"/>
                  <a:pt x="20719" y="32553"/>
                  <a:pt x="20946" y="32629"/>
                </a:cubicBezTo>
                <a:lnTo>
                  <a:pt x="21097" y="32591"/>
                </a:lnTo>
                <a:cubicBezTo>
                  <a:pt x="21135" y="32553"/>
                  <a:pt x="21173" y="32477"/>
                  <a:pt x="21173" y="32402"/>
                </a:cubicBezTo>
                <a:cubicBezTo>
                  <a:pt x="21173" y="32288"/>
                  <a:pt x="21135" y="32213"/>
                  <a:pt x="21059" y="32137"/>
                </a:cubicBezTo>
                <a:cubicBezTo>
                  <a:pt x="21006" y="32110"/>
                  <a:pt x="20953" y="32084"/>
                  <a:pt x="20886" y="32084"/>
                </a:cubicBezTo>
                <a:close/>
                <a:moveTo>
                  <a:pt x="67038" y="32298"/>
                </a:moveTo>
                <a:cubicBezTo>
                  <a:pt x="67005" y="32298"/>
                  <a:pt x="66977" y="32307"/>
                  <a:pt x="66958" y="32326"/>
                </a:cubicBezTo>
                <a:cubicBezTo>
                  <a:pt x="66807" y="32364"/>
                  <a:pt x="66769" y="32591"/>
                  <a:pt x="66882" y="32667"/>
                </a:cubicBezTo>
                <a:cubicBezTo>
                  <a:pt x="66958" y="32704"/>
                  <a:pt x="66996" y="32704"/>
                  <a:pt x="67071" y="32704"/>
                </a:cubicBezTo>
                <a:lnTo>
                  <a:pt x="67109" y="32629"/>
                </a:lnTo>
                <a:lnTo>
                  <a:pt x="67071" y="32629"/>
                </a:lnTo>
                <a:lnTo>
                  <a:pt x="67223" y="32515"/>
                </a:lnTo>
                <a:lnTo>
                  <a:pt x="67223" y="32440"/>
                </a:lnTo>
                <a:lnTo>
                  <a:pt x="67147" y="32326"/>
                </a:lnTo>
                <a:cubicBezTo>
                  <a:pt x="67109" y="32307"/>
                  <a:pt x="67071" y="32298"/>
                  <a:pt x="67038" y="32298"/>
                </a:cubicBezTo>
                <a:close/>
                <a:moveTo>
                  <a:pt x="54708" y="32175"/>
                </a:moveTo>
                <a:lnTo>
                  <a:pt x="54557" y="32213"/>
                </a:lnTo>
                <a:cubicBezTo>
                  <a:pt x="54519" y="32251"/>
                  <a:pt x="54519" y="32288"/>
                  <a:pt x="54519" y="32288"/>
                </a:cubicBezTo>
                <a:cubicBezTo>
                  <a:pt x="54444" y="32402"/>
                  <a:pt x="54406" y="32515"/>
                  <a:pt x="54406" y="32704"/>
                </a:cubicBezTo>
                <a:lnTo>
                  <a:pt x="54557" y="32780"/>
                </a:lnTo>
                <a:cubicBezTo>
                  <a:pt x="54784" y="32780"/>
                  <a:pt x="54897" y="32629"/>
                  <a:pt x="54897" y="32440"/>
                </a:cubicBezTo>
                <a:cubicBezTo>
                  <a:pt x="54897" y="32288"/>
                  <a:pt x="54822" y="32213"/>
                  <a:pt x="54708" y="32175"/>
                </a:cubicBezTo>
                <a:close/>
                <a:moveTo>
                  <a:pt x="82648" y="32402"/>
                </a:moveTo>
                <a:cubicBezTo>
                  <a:pt x="82497" y="32402"/>
                  <a:pt x="82383" y="32477"/>
                  <a:pt x="82346" y="32591"/>
                </a:cubicBezTo>
                <a:lnTo>
                  <a:pt x="82421" y="32742"/>
                </a:lnTo>
                <a:cubicBezTo>
                  <a:pt x="82459" y="32742"/>
                  <a:pt x="82497" y="32780"/>
                  <a:pt x="82535" y="32780"/>
                </a:cubicBezTo>
                <a:lnTo>
                  <a:pt x="82724" y="32704"/>
                </a:lnTo>
                <a:cubicBezTo>
                  <a:pt x="82724" y="32667"/>
                  <a:pt x="82762" y="32629"/>
                  <a:pt x="82762" y="32553"/>
                </a:cubicBezTo>
                <a:lnTo>
                  <a:pt x="82762" y="32515"/>
                </a:lnTo>
                <a:lnTo>
                  <a:pt x="82648" y="32402"/>
                </a:lnTo>
                <a:close/>
                <a:moveTo>
                  <a:pt x="3933" y="32251"/>
                </a:moveTo>
                <a:lnTo>
                  <a:pt x="3819" y="32326"/>
                </a:lnTo>
                <a:cubicBezTo>
                  <a:pt x="3706" y="32591"/>
                  <a:pt x="3744" y="32780"/>
                  <a:pt x="3933" y="32856"/>
                </a:cubicBezTo>
                <a:lnTo>
                  <a:pt x="4084" y="32818"/>
                </a:lnTo>
                <a:cubicBezTo>
                  <a:pt x="4159" y="32780"/>
                  <a:pt x="4311" y="32667"/>
                  <a:pt x="4311" y="32477"/>
                </a:cubicBezTo>
                <a:cubicBezTo>
                  <a:pt x="4311" y="32440"/>
                  <a:pt x="4311" y="32402"/>
                  <a:pt x="4311" y="32326"/>
                </a:cubicBezTo>
                <a:lnTo>
                  <a:pt x="4159" y="32251"/>
                </a:lnTo>
                <a:close/>
                <a:moveTo>
                  <a:pt x="43064" y="32477"/>
                </a:moveTo>
                <a:lnTo>
                  <a:pt x="42912" y="32553"/>
                </a:lnTo>
                <a:cubicBezTo>
                  <a:pt x="42874" y="32742"/>
                  <a:pt x="42988" y="32893"/>
                  <a:pt x="43139" y="32893"/>
                </a:cubicBezTo>
                <a:lnTo>
                  <a:pt x="43290" y="32780"/>
                </a:lnTo>
                <a:cubicBezTo>
                  <a:pt x="43290" y="32780"/>
                  <a:pt x="43290" y="32742"/>
                  <a:pt x="43290" y="32742"/>
                </a:cubicBezTo>
                <a:cubicBezTo>
                  <a:pt x="43290" y="32591"/>
                  <a:pt x="43215" y="32477"/>
                  <a:pt x="43064" y="32477"/>
                </a:cubicBezTo>
                <a:close/>
                <a:moveTo>
                  <a:pt x="78225" y="32251"/>
                </a:moveTo>
                <a:lnTo>
                  <a:pt x="78111" y="32326"/>
                </a:lnTo>
                <a:cubicBezTo>
                  <a:pt x="78111" y="32326"/>
                  <a:pt x="78073" y="32364"/>
                  <a:pt x="78036" y="32402"/>
                </a:cubicBezTo>
                <a:cubicBezTo>
                  <a:pt x="77960" y="32477"/>
                  <a:pt x="77847" y="32591"/>
                  <a:pt x="77847" y="32704"/>
                </a:cubicBezTo>
                <a:cubicBezTo>
                  <a:pt x="77847" y="32780"/>
                  <a:pt x="77884" y="32856"/>
                  <a:pt x="77960" y="32893"/>
                </a:cubicBezTo>
                <a:lnTo>
                  <a:pt x="78073" y="32969"/>
                </a:lnTo>
                <a:cubicBezTo>
                  <a:pt x="78225" y="32931"/>
                  <a:pt x="78338" y="32893"/>
                  <a:pt x="78414" y="32818"/>
                </a:cubicBezTo>
                <a:cubicBezTo>
                  <a:pt x="78489" y="32780"/>
                  <a:pt x="78527" y="32742"/>
                  <a:pt x="78565" y="32742"/>
                </a:cubicBezTo>
                <a:lnTo>
                  <a:pt x="78678" y="32667"/>
                </a:lnTo>
                <a:cubicBezTo>
                  <a:pt x="78678" y="32629"/>
                  <a:pt x="78678" y="32629"/>
                  <a:pt x="78678" y="32591"/>
                </a:cubicBezTo>
                <a:cubicBezTo>
                  <a:pt x="78678" y="32515"/>
                  <a:pt x="78640" y="32477"/>
                  <a:pt x="78603" y="32440"/>
                </a:cubicBezTo>
                <a:lnTo>
                  <a:pt x="78603" y="32402"/>
                </a:lnTo>
                <a:lnTo>
                  <a:pt x="78489" y="32251"/>
                </a:lnTo>
                <a:close/>
                <a:moveTo>
                  <a:pt x="79826" y="32386"/>
                </a:moveTo>
                <a:cubicBezTo>
                  <a:pt x="79746" y="32386"/>
                  <a:pt x="79666" y="32413"/>
                  <a:pt x="79586" y="32440"/>
                </a:cubicBezTo>
                <a:cubicBezTo>
                  <a:pt x="79434" y="32553"/>
                  <a:pt x="79359" y="32818"/>
                  <a:pt x="79510" y="32931"/>
                </a:cubicBezTo>
                <a:cubicBezTo>
                  <a:pt x="79548" y="32969"/>
                  <a:pt x="79623" y="33007"/>
                  <a:pt x="79737" y="33007"/>
                </a:cubicBezTo>
                <a:lnTo>
                  <a:pt x="79813" y="33007"/>
                </a:lnTo>
                <a:cubicBezTo>
                  <a:pt x="80002" y="32893"/>
                  <a:pt x="80002" y="32704"/>
                  <a:pt x="80002" y="32591"/>
                </a:cubicBezTo>
                <a:cubicBezTo>
                  <a:pt x="80002" y="32591"/>
                  <a:pt x="80002" y="32553"/>
                  <a:pt x="80002" y="32515"/>
                </a:cubicBezTo>
                <a:lnTo>
                  <a:pt x="79926" y="32402"/>
                </a:lnTo>
                <a:cubicBezTo>
                  <a:pt x="79893" y="32391"/>
                  <a:pt x="79859" y="32386"/>
                  <a:pt x="79826" y="32386"/>
                </a:cubicBezTo>
                <a:close/>
                <a:moveTo>
                  <a:pt x="81249" y="32667"/>
                </a:moveTo>
                <a:lnTo>
                  <a:pt x="81098" y="32780"/>
                </a:lnTo>
                <a:lnTo>
                  <a:pt x="81098" y="32931"/>
                </a:lnTo>
                <a:lnTo>
                  <a:pt x="81249" y="33045"/>
                </a:lnTo>
                <a:cubicBezTo>
                  <a:pt x="81363" y="33045"/>
                  <a:pt x="81438" y="33045"/>
                  <a:pt x="81476" y="33007"/>
                </a:cubicBezTo>
                <a:cubicBezTo>
                  <a:pt x="81514" y="32969"/>
                  <a:pt x="81589" y="32893"/>
                  <a:pt x="81589" y="32818"/>
                </a:cubicBezTo>
                <a:lnTo>
                  <a:pt x="81552" y="32780"/>
                </a:lnTo>
                <a:lnTo>
                  <a:pt x="81438" y="32667"/>
                </a:lnTo>
                <a:close/>
                <a:moveTo>
                  <a:pt x="17406" y="32615"/>
                </a:moveTo>
                <a:cubicBezTo>
                  <a:pt x="17340" y="32615"/>
                  <a:pt x="17269" y="32657"/>
                  <a:pt x="17241" y="32742"/>
                </a:cubicBezTo>
                <a:lnTo>
                  <a:pt x="17354" y="32893"/>
                </a:lnTo>
                <a:cubicBezTo>
                  <a:pt x="17317" y="32893"/>
                  <a:pt x="17279" y="32856"/>
                  <a:pt x="17279" y="32856"/>
                </a:cubicBezTo>
                <a:lnTo>
                  <a:pt x="17279" y="32893"/>
                </a:lnTo>
                <a:cubicBezTo>
                  <a:pt x="17279" y="32931"/>
                  <a:pt x="17317" y="32969"/>
                  <a:pt x="17317" y="33007"/>
                </a:cubicBezTo>
                <a:cubicBezTo>
                  <a:pt x="17354" y="33045"/>
                  <a:pt x="17402" y="33054"/>
                  <a:pt x="17449" y="33054"/>
                </a:cubicBezTo>
                <a:cubicBezTo>
                  <a:pt x="17496" y="33054"/>
                  <a:pt x="17543" y="33045"/>
                  <a:pt x="17581" y="33045"/>
                </a:cubicBezTo>
                <a:lnTo>
                  <a:pt x="17695" y="32969"/>
                </a:lnTo>
                <a:lnTo>
                  <a:pt x="17695" y="32931"/>
                </a:lnTo>
                <a:cubicBezTo>
                  <a:pt x="17695" y="32818"/>
                  <a:pt x="17619" y="32629"/>
                  <a:pt x="17468" y="32629"/>
                </a:cubicBezTo>
                <a:cubicBezTo>
                  <a:pt x="17449" y="32619"/>
                  <a:pt x="17428" y="32615"/>
                  <a:pt x="17406" y="32615"/>
                </a:cubicBezTo>
                <a:close/>
                <a:moveTo>
                  <a:pt x="40265" y="32662"/>
                </a:moveTo>
                <a:cubicBezTo>
                  <a:pt x="40026" y="32662"/>
                  <a:pt x="39963" y="32821"/>
                  <a:pt x="39963" y="32856"/>
                </a:cubicBezTo>
                <a:lnTo>
                  <a:pt x="40077" y="33007"/>
                </a:lnTo>
                <a:lnTo>
                  <a:pt x="40115" y="33007"/>
                </a:lnTo>
                <a:cubicBezTo>
                  <a:pt x="40141" y="33034"/>
                  <a:pt x="40187" y="33060"/>
                  <a:pt x="40265" y="33060"/>
                </a:cubicBezTo>
                <a:cubicBezTo>
                  <a:pt x="40297" y="33060"/>
                  <a:pt x="40335" y="33056"/>
                  <a:pt x="40379" y="33045"/>
                </a:cubicBezTo>
                <a:lnTo>
                  <a:pt x="40455" y="32931"/>
                </a:lnTo>
                <a:lnTo>
                  <a:pt x="40455" y="32780"/>
                </a:lnTo>
                <a:lnTo>
                  <a:pt x="40341" y="32667"/>
                </a:lnTo>
                <a:cubicBezTo>
                  <a:pt x="40314" y="32663"/>
                  <a:pt x="40289" y="32662"/>
                  <a:pt x="40265" y="32662"/>
                </a:cubicBezTo>
                <a:close/>
                <a:moveTo>
                  <a:pt x="52704" y="32704"/>
                </a:moveTo>
                <a:cubicBezTo>
                  <a:pt x="52591" y="32704"/>
                  <a:pt x="52515" y="32742"/>
                  <a:pt x="52440" y="32780"/>
                </a:cubicBezTo>
                <a:cubicBezTo>
                  <a:pt x="52402" y="32818"/>
                  <a:pt x="52364" y="32856"/>
                  <a:pt x="52364" y="32969"/>
                </a:cubicBezTo>
                <a:lnTo>
                  <a:pt x="52364" y="33007"/>
                </a:lnTo>
                <a:lnTo>
                  <a:pt x="52515" y="33120"/>
                </a:lnTo>
                <a:lnTo>
                  <a:pt x="52704" y="33120"/>
                </a:lnTo>
                <a:lnTo>
                  <a:pt x="52818" y="33007"/>
                </a:lnTo>
                <a:lnTo>
                  <a:pt x="52818" y="32818"/>
                </a:lnTo>
                <a:lnTo>
                  <a:pt x="52704" y="32704"/>
                </a:lnTo>
                <a:close/>
                <a:moveTo>
                  <a:pt x="24214" y="32755"/>
                </a:moveTo>
                <a:cubicBezTo>
                  <a:pt x="24089" y="32755"/>
                  <a:pt x="24037" y="32835"/>
                  <a:pt x="24008" y="32893"/>
                </a:cubicBezTo>
                <a:lnTo>
                  <a:pt x="24046" y="32893"/>
                </a:lnTo>
                <a:lnTo>
                  <a:pt x="23857" y="33007"/>
                </a:lnTo>
                <a:cubicBezTo>
                  <a:pt x="23857" y="33007"/>
                  <a:pt x="23857" y="33045"/>
                  <a:pt x="23857" y="33045"/>
                </a:cubicBezTo>
                <a:cubicBezTo>
                  <a:pt x="23857" y="33082"/>
                  <a:pt x="23895" y="33234"/>
                  <a:pt x="24046" y="33271"/>
                </a:cubicBezTo>
                <a:lnTo>
                  <a:pt x="24198" y="33158"/>
                </a:lnTo>
                <a:lnTo>
                  <a:pt x="24198" y="33158"/>
                </a:lnTo>
                <a:cubicBezTo>
                  <a:pt x="24198" y="33196"/>
                  <a:pt x="24160" y="33196"/>
                  <a:pt x="24160" y="33196"/>
                </a:cubicBezTo>
                <a:lnTo>
                  <a:pt x="24311" y="33196"/>
                </a:lnTo>
                <a:lnTo>
                  <a:pt x="24424" y="33082"/>
                </a:lnTo>
                <a:lnTo>
                  <a:pt x="24424" y="32893"/>
                </a:lnTo>
                <a:lnTo>
                  <a:pt x="24349" y="32780"/>
                </a:lnTo>
                <a:cubicBezTo>
                  <a:pt x="24296" y="32762"/>
                  <a:pt x="24251" y="32755"/>
                  <a:pt x="24214" y="32755"/>
                </a:cubicBezTo>
                <a:close/>
                <a:moveTo>
                  <a:pt x="20711" y="32614"/>
                </a:moveTo>
                <a:cubicBezTo>
                  <a:pt x="20667" y="32614"/>
                  <a:pt x="20619" y="32619"/>
                  <a:pt x="20568" y="32629"/>
                </a:cubicBezTo>
                <a:lnTo>
                  <a:pt x="20417" y="32742"/>
                </a:lnTo>
                <a:cubicBezTo>
                  <a:pt x="20417" y="32893"/>
                  <a:pt x="20455" y="33082"/>
                  <a:pt x="20606" y="33196"/>
                </a:cubicBezTo>
                <a:cubicBezTo>
                  <a:pt x="20689" y="33251"/>
                  <a:pt x="20792" y="33286"/>
                  <a:pt x="20916" y="33286"/>
                </a:cubicBezTo>
                <a:cubicBezTo>
                  <a:pt x="20961" y="33286"/>
                  <a:pt x="21009" y="33282"/>
                  <a:pt x="21059" y="33271"/>
                </a:cubicBezTo>
                <a:lnTo>
                  <a:pt x="21173" y="33158"/>
                </a:lnTo>
                <a:cubicBezTo>
                  <a:pt x="21173" y="32931"/>
                  <a:pt x="21135" y="32818"/>
                  <a:pt x="20984" y="32704"/>
                </a:cubicBezTo>
                <a:cubicBezTo>
                  <a:pt x="20929" y="32649"/>
                  <a:pt x="20833" y="32614"/>
                  <a:pt x="20711" y="32614"/>
                </a:cubicBezTo>
                <a:close/>
                <a:moveTo>
                  <a:pt x="78036" y="32969"/>
                </a:moveTo>
                <a:lnTo>
                  <a:pt x="77847" y="33082"/>
                </a:lnTo>
                <a:cubicBezTo>
                  <a:pt x="77847" y="33120"/>
                  <a:pt x="77847" y="33158"/>
                  <a:pt x="77809" y="33196"/>
                </a:cubicBezTo>
                <a:lnTo>
                  <a:pt x="77922" y="33385"/>
                </a:lnTo>
                <a:lnTo>
                  <a:pt x="78073" y="33385"/>
                </a:lnTo>
                <a:lnTo>
                  <a:pt x="78149" y="33309"/>
                </a:lnTo>
                <a:cubicBezTo>
                  <a:pt x="78187" y="33271"/>
                  <a:pt x="78225" y="33234"/>
                  <a:pt x="78225" y="33158"/>
                </a:cubicBezTo>
                <a:cubicBezTo>
                  <a:pt x="78225" y="33120"/>
                  <a:pt x="78225" y="33007"/>
                  <a:pt x="78036" y="32969"/>
                </a:cubicBezTo>
                <a:close/>
                <a:moveTo>
                  <a:pt x="55842" y="32969"/>
                </a:moveTo>
                <a:lnTo>
                  <a:pt x="55691" y="33045"/>
                </a:lnTo>
                <a:cubicBezTo>
                  <a:pt x="55691" y="33045"/>
                  <a:pt x="55691" y="33082"/>
                  <a:pt x="55653" y="33082"/>
                </a:cubicBezTo>
                <a:cubicBezTo>
                  <a:pt x="55616" y="33120"/>
                  <a:pt x="55578" y="33158"/>
                  <a:pt x="55578" y="33234"/>
                </a:cubicBezTo>
                <a:cubicBezTo>
                  <a:pt x="55578" y="33309"/>
                  <a:pt x="55616" y="33385"/>
                  <a:pt x="55767" y="33423"/>
                </a:cubicBezTo>
                <a:lnTo>
                  <a:pt x="55956" y="33347"/>
                </a:lnTo>
                <a:cubicBezTo>
                  <a:pt x="55994" y="33271"/>
                  <a:pt x="56032" y="33234"/>
                  <a:pt x="56032" y="33158"/>
                </a:cubicBezTo>
                <a:cubicBezTo>
                  <a:pt x="56032" y="33045"/>
                  <a:pt x="55956" y="32969"/>
                  <a:pt x="55842" y="32969"/>
                </a:cubicBezTo>
                <a:close/>
                <a:moveTo>
                  <a:pt x="76599" y="32856"/>
                </a:moveTo>
                <a:lnTo>
                  <a:pt x="76485" y="32969"/>
                </a:lnTo>
                <a:cubicBezTo>
                  <a:pt x="76485" y="33007"/>
                  <a:pt x="76485" y="33045"/>
                  <a:pt x="76485" y="33082"/>
                </a:cubicBezTo>
                <a:cubicBezTo>
                  <a:pt x="76485" y="33158"/>
                  <a:pt x="76485" y="33385"/>
                  <a:pt x="76674" y="33460"/>
                </a:cubicBezTo>
                <a:lnTo>
                  <a:pt x="76864" y="33385"/>
                </a:lnTo>
                <a:lnTo>
                  <a:pt x="76864" y="33385"/>
                </a:lnTo>
                <a:cubicBezTo>
                  <a:pt x="76864" y="33385"/>
                  <a:pt x="76826" y="33423"/>
                  <a:pt x="76826" y="33423"/>
                </a:cubicBezTo>
                <a:lnTo>
                  <a:pt x="76901" y="33423"/>
                </a:lnTo>
                <a:cubicBezTo>
                  <a:pt x="76977" y="33423"/>
                  <a:pt x="77242" y="33423"/>
                  <a:pt x="77242" y="33234"/>
                </a:cubicBezTo>
                <a:lnTo>
                  <a:pt x="77090" y="32969"/>
                </a:lnTo>
                <a:cubicBezTo>
                  <a:pt x="77053" y="32969"/>
                  <a:pt x="76977" y="32969"/>
                  <a:pt x="76939" y="32931"/>
                </a:cubicBezTo>
                <a:cubicBezTo>
                  <a:pt x="76864" y="32893"/>
                  <a:pt x="76750" y="32856"/>
                  <a:pt x="76599" y="32856"/>
                </a:cubicBezTo>
                <a:close/>
                <a:moveTo>
                  <a:pt x="41438" y="33196"/>
                </a:moveTo>
                <a:cubicBezTo>
                  <a:pt x="41287" y="33234"/>
                  <a:pt x="41211" y="33347"/>
                  <a:pt x="41173" y="33423"/>
                </a:cubicBezTo>
                <a:lnTo>
                  <a:pt x="41287" y="33574"/>
                </a:lnTo>
                <a:cubicBezTo>
                  <a:pt x="41551" y="33574"/>
                  <a:pt x="41665" y="33498"/>
                  <a:pt x="41702" y="33423"/>
                </a:cubicBezTo>
                <a:lnTo>
                  <a:pt x="41702" y="33271"/>
                </a:lnTo>
                <a:cubicBezTo>
                  <a:pt x="41627" y="33196"/>
                  <a:pt x="41551" y="33196"/>
                  <a:pt x="41438" y="33196"/>
                </a:cubicBezTo>
                <a:close/>
                <a:moveTo>
                  <a:pt x="13142" y="33256"/>
                </a:moveTo>
                <a:cubicBezTo>
                  <a:pt x="13111" y="33256"/>
                  <a:pt x="13077" y="33260"/>
                  <a:pt x="13044" y="33271"/>
                </a:cubicBezTo>
                <a:cubicBezTo>
                  <a:pt x="12969" y="33271"/>
                  <a:pt x="12931" y="33347"/>
                  <a:pt x="12893" y="33423"/>
                </a:cubicBezTo>
                <a:lnTo>
                  <a:pt x="13044" y="33574"/>
                </a:lnTo>
                <a:cubicBezTo>
                  <a:pt x="13044" y="33601"/>
                  <a:pt x="13082" y="33627"/>
                  <a:pt x="13144" y="33627"/>
                </a:cubicBezTo>
                <a:cubicBezTo>
                  <a:pt x="13170" y="33627"/>
                  <a:pt x="13200" y="33623"/>
                  <a:pt x="13233" y="33612"/>
                </a:cubicBezTo>
                <a:lnTo>
                  <a:pt x="13347" y="33498"/>
                </a:lnTo>
                <a:lnTo>
                  <a:pt x="13347" y="33423"/>
                </a:lnTo>
                <a:lnTo>
                  <a:pt x="13309" y="33309"/>
                </a:lnTo>
                <a:cubicBezTo>
                  <a:pt x="13282" y="33283"/>
                  <a:pt x="13218" y="33256"/>
                  <a:pt x="13142" y="33256"/>
                </a:cubicBezTo>
                <a:close/>
                <a:moveTo>
                  <a:pt x="59850" y="33082"/>
                </a:moveTo>
                <a:cubicBezTo>
                  <a:pt x="59585" y="33082"/>
                  <a:pt x="59472" y="33271"/>
                  <a:pt x="59472" y="33385"/>
                </a:cubicBezTo>
                <a:cubicBezTo>
                  <a:pt x="59472" y="33498"/>
                  <a:pt x="59548" y="33612"/>
                  <a:pt x="59661" y="33650"/>
                </a:cubicBezTo>
                <a:lnTo>
                  <a:pt x="59812" y="33574"/>
                </a:lnTo>
                <a:cubicBezTo>
                  <a:pt x="59868" y="33596"/>
                  <a:pt x="59913" y="33605"/>
                  <a:pt x="59951" y="33605"/>
                </a:cubicBezTo>
                <a:cubicBezTo>
                  <a:pt x="60042" y="33605"/>
                  <a:pt x="60088" y="33552"/>
                  <a:pt x="60115" y="33498"/>
                </a:cubicBezTo>
                <a:cubicBezTo>
                  <a:pt x="60115" y="33460"/>
                  <a:pt x="60115" y="33423"/>
                  <a:pt x="60115" y="33423"/>
                </a:cubicBezTo>
                <a:cubicBezTo>
                  <a:pt x="60115" y="33309"/>
                  <a:pt x="60039" y="33271"/>
                  <a:pt x="60001" y="33234"/>
                </a:cubicBezTo>
                <a:lnTo>
                  <a:pt x="59850" y="33082"/>
                </a:lnTo>
                <a:close/>
                <a:moveTo>
                  <a:pt x="57491" y="33341"/>
                </a:moveTo>
                <a:cubicBezTo>
                  <a:pt x="57264" y="33341"/>
                  <a:pt x="57204" y="33469"/>
                  <a:pt x="57204" y="33536"/>
                </a:cubicBezTo>
                <a:lnTo>
                  <a:pt x="57241" y="33650"/>
                </a:lnTo>
                <a:cubicBezTo>
                  <a:pt x="57286" y="33694"/>
                  <a:pt x="57343" y="33712"/>
                  <a:pt x="57406" y="33712"/>
                </a:cubicBezTo>
                <a:cubicBezTo>
                  <a:pt x="57450" y="33712"/>
                  <a:pt x="57497" y="33703"/>
                  <a:pt x="57544" y="33687"/>
                </a:cubicBezTo>
                <a:cubicBezTo>
                  <a:pt x="57657" y="33687"/>
                  <a:pt x="57695" y="33574"/>
                  <a:pt x="57695" y="33498"/>
                </a:cubicBezTo>
                <a:cubicBezTo>
                  <a:pt x="57695" y="33460"/>
                  <a:pt x="57695" y="33460"/>
                  <a:pt x="57695" y="33423"/>
                </a:cubicBezTo>
                <a:lnTo>
                  <a:pt x="57582" y="33347"/>
                </a:lnTo>
                <a:cubicBezTo>
                  <a:pt x="57549" y="33343"/>
                  <a:pt x="57519" y="33341"/>
                  <a:pt x="57491" y="33341"/>
                </a:cubicBezTo>
                <a:close/>
                <a:moveTo>
                  <a:pt x="379" y="33234"/>
                </a:moveTo>
                <a:lnTo>
                  <a:pt x="227" y="33347"/>
                </a:lnTo>
                <a:cubicBezTo>
                  <a:pt x="227" y="33460"/>
                  <a:pt x="265" y="33574"/>
                  <a:pt x="341" y="33687"/>
                </a:cubicBezTo>
                <a:lnTo>
                  <a:pt x="454" y="33725"/>
                </a:lnTo>
                <a:lnTo>
                  <a:pt x="606" y="33725"/>
                </a:lnTo>
                <a:lnTo>
                  <a:pt x="757" y="33650"/>
                </a:lnTo>
                <a:cubicBezTo>
                  <a:pt x="757" y="33612"/>
                  <a:pt x="757" y="33574"/>
                  <a:pt x="757" y="33536"/>
                </a:cubicBezTo>
                <a:cubicBezTo>
                  <a:pt x="757" y="33460"/>
                  <a:pt x="719" y="33234"/>
                  <a:pt x="379" y="33234"/>
                </a:cubicBezTo>
                <a:close/>
                <a:moveTo>
                  <a:pt x="64009" y="33385"/>
                </a:moveTo>
                <a:cubicBezTo>
                  <a:pt x="63858" y="33385"/>
                  <a:pt x="63744" y="33460"/>
                  <a:pt x="63706" y="33574"/>
                </a:cubicBezTo>
                <a:lnTo>
                  <a:pt x="63820" y="33725"/>
                </a:lnTo>
                <a:cubicBezTo>
                  <a:pt x="63858" y="33725"/>
                  <a:pt x="63858" y="33763"/>
                  <a:pt x="63933" y="33763"/>
                </a:cubicBezTo>
                <a:lnTo>
                  <a:pt x="64085" y="33650"/>
                </a:lnTo>
                <a:cubicBezTo>
                  <a:pt x="64122" y="33650"/>
                  <a:pt x="64160" y="33612"/>
                  <a:pt x="64160" y="33536"/>
                </a:cubicBezTo>
                <a:lnTo>
                  <a:pt x="64160" y="33498"/>
                </a:lnTo>
                <a:lnTo>
                  <a:pt x="64009" y="33385"/>
                </a:lnTo>
                <a:close/>
                <a:moveTo>
                  <a:pt x="48130" y="33385"/>
                </a:moveTo>
                <a:lnTo>
                  <a:pt x="48016" y="33498"/>
                </a:lnTo>
                <a:cubicBezTo>
                  <a:pt x="48016" y="33536"/>
                  <a:pt x="47979" y="33574"/>
                  <a:pt x="47979" y="33650"/>
                </a:cubicBezTo>
                <a:lnTo>
                  <a:pt x="47979" y="33687"/>
                </a:lnTo>
                <a:lnTo>
                  <a:pt x="48016" y="33763"/>
                </a:lnTo>
                <a:cubicBezTo>
                  <a:pt x="48054" y="33782"/>
                  <a:pt x="48101" y="33791"/>
                  <a:pt x="48144" y="33791"/>
                </a:cubicBezTo>
                <a:cubicBezTo>
                  <a:pt x="48186" y="33791"/>
                  <a:pt x="48224" y="33782"/>
                  <a:pt x="48243" y="33763"/>
                </a:cubicBezTo>
                <a:cubicBezTo>
                  <a:pt x="48319" y="33725"/>
                  <a:pt x="48394" y="33650"/>
                  <a:pt x="48394" y="33574"/>
                </a:cubicBezTo>
                <a:cubicBezTo>
                  <a:pt x="48394" y="33498"/>
                  <a:pt x="48357" y="33460"/>
                  <a:pt x="48281" y="33423"/>
                </a:cubicBezTo>
                <a:cubicBezTo>
                  <a:pt x="48243" y="33385"/>
                  <a:pt x="48205" y="33385"/>
                  <a:pt x="48130" y="33385"/>
                </a:cubicBezTo>
                <a:close/>
                <a:moveTo>
                  <a:pt x="16334" y="33612"/>
                </a:moveTo>
                <a:lnTo>
                  <a:pt x="16144" y="33763"/>
                </a:lnTo>
                <a:cubicBezTo>
                  <a:pt x="16144" y="33801"/>
                  <a:pt x="16144" y="33914"/>
                  <a:pt x="16258" y="33952"/>
                </a:cubicBezTo>
                <a:cubicBezTo>
                  <a:pt x="16296" y="33990"/>
                  <a:pt x="16334" y="33990"/>
                  <a:pt x="16447" y="33990"/>
                </a:cubicBezTo>
                <a:lnTo>
                  <a:pt x="16560" y="33876"/>
                </a:lnTo>
                <a:cubicBezTo>
                  <a:pt x="16560" y="33725"/>
                  <a:pt x="16485" y="33650"/>
                  <a:pt x="16334" y="33612"/>
                </a:cubicBezTo>
                <a:close/>
                <a:moveTo>
                  <a:pt x="82082" y="33634"/>
                </a:moveTo>
                <a:cubicBezTo>
                  <a:pt x="82018" y="33634"/>
                  <a:pt x="81945" y="33661"/>
                  <a:pt x="81892" y="33687"/>
                </a:cubicBezTo>
                <a:cubicBezTo>
                  <a:pt x="81816" y="33725"/>
                  <a:pt x="81779" y="33801"/>
                  <a:pt x="81779" y="33876"/>
                </a:cubicBezTo>
                <a:cubicBezTo>
                  <a:pt x="81779" y="33952"/>
                  <a:pt x="81854" y="34028"/>
                  <a:pt x="81968" y="34028"/>
                </a:cubicBezTo>
                <a:lnTo>
                  <a:pt x="82119" y="33914"/>
                </a:lnTo>
                <a:lnTo>
                  <a:pt x="82119" y="33914"/>
                </a:lnTo>
                <a:cubicBezTo>
                  <a:pt x="82119" y="33952"/>
                  <a:pt x="82081" y="33952"/>
                  <a:pt x="82081" y="33952"/>
                </a:cubicBezTo>
                <a:cubicBezTo>
                  <a:pt x="82119" y="33952"/>
                  <a:pt x="82232" y="33914"/>
                  <a:pt x="82232" y="33801"/>
                </a:cubicBezTo>
                <a:cubicBezTo>
                  <a:pt x="82232" y="33763"/>
                  <a:pt x="82232" y="33763"/>
                  <a:pt x="82232" y="33725"/>
                </a:cubicBezTo>
                <a:lnTo>
                  <a:pt x="82157" y="33650"/>
                </a:lnTo>
                <a:cubicBezTo>
                  <a:pt x="82134" y="33638"/>
                  <a:pt x="82109" y="33634"/>
                  <a:pt x="82082" y="33634"/>
                </a:cubicBezTo>
                <a:close/>
                <a:moveTo>
                  <a:pt x="80531" y="33839"/>
                </a:moveTo>
                <a:lnTo>
                  <a:pt x="80342" y="33914"/>
                </a:lnTo>
                <a:lnTo>
                  <a:pt x="80342" y="34065"/>
                </a:lnTo>
                <a:lnTo>
                  <a:pt x="80455" y="34179"/>
                </a:lnTo>
                <a:cubicBezTo>
                  <a:pt x="80606" y="34179"/>
                  <a:pt x="80720" y="34141"/>
                  <a:pt x="80796" y="34028"/>
                </a:cubicBezTo>
                <a:lnTo>
                  <a:pt x="80644" y="33839"/>
                </a:lnTo>
                <a:close/>
                <a:moveTo>
                  <a:pt x="54292" y="33914"/>
                </a:moveTo>
                <a:cubicBezTo>
                  <a:pt x="54292" y="33952"/>
                  <a:pt x="54255" y="33952"/>
                  <a:pt x="54217" y="33952"/>
                </a:cubicBezTo>
                <a:cubicBezTo>
                  <a:pt x="54141" y="33990"/>
                  <a:pt x="53952" y="34065"/>
                  <a:pt x="53952" y="34217"/>
                </a:cubicBezTo>
                <a:lnTo>
                  <a:pt x="54066" y="34330"/>
                </a:lnTo>
                <a:cubicBezTo>
                  <a:pt x="54113" y="34346"/>
                  <a:pt x="54166" y="34355"/>
                  <a:pt x="54221" y="34355"/>
                </a:cubicBezTo>
                <a:cubicBezTo>
                  <a:pt x="54298" y="34355"/>
                  <a:pt x="54377" y="34337"/>
                  <a:pt x="54444" y="34292"/>
                </a:cubicBezTo>
                <a:cubicBezTo>
                  <a:pt x="54481" y="34254"/>
                  <a:pt x="54519" y="34179"/>
                  <a:pt x="54519" y="34103"/>
                </a:cubicBezTo>
                <a:cubicBezTo>
                  <a:pt x="54519" y="34065"/>
                  <a:pt x="54519" y="34028"/>
                  <a:pt x="54519" y="33990"/>
                </a:cubicBezTo>
                <a:lnTo>
                  <a:pt x="54292" y="33914"/>
                </a:lnTo>
                <a:close/>
                <a:moveTo>
                  <a:pt x="39953" y="34201"/>
                </a:moveTo>
                <a:cubicBezTo>
                  <a:pt x="39932" y="34201"/>
                  <a:pt x="39910" y="34206"/>
                  <a:pt x="39888" y="34217"/>
                </a:cubicBezTo>
                <a:lnTo>
                  <a:pt x="39774" y="34330"/>
                </a:lnTo>
                <a:cubicBezTo>
                  <a:pt x="39736" y="34519"/>
                  <a:pt x="39850" y="34633"/>
                  <a:pt x="40001" y="34670"/>
                </a:cubicBezTo>
                <a:lnTo>
                  <a:pt x="40152" y="34519"/>
                </a:lnTo>
                <a:cubicBezTo>
                  <a:pt x="40152" y="34481"/>
                  <a:pt x="40152" y="34481"/>
                  <a:pt x="40152" y="34481"/>
                </a:cubicBezTo>
                <a:cubicBezTo>
                  <a:pt x="40152" y="34443"/>
                  <a:pt x="40190" y="34443"/>
                  <a:pt x="40190" y="34406"/>
                </a:cubicBezTo>
                <a:cubicBezTo>
                  <a:pt x="40190" y="34368"/>
                  <a:pt x="40190" y="34292"/>
                  <a:pt x="40077" y="34254"/>
                </a:cubicBezTo>
                <a:cubicBezTo>
                  <a:pt x="40050" y="34228"/>
                  <a:pt x="40004" y="34201"/>
                  <a:pt x="39953" y="34201"/>
                </a:cubicBezTo>
                <a:close/>
                <a:moveTo>
                  <a:pt x="17685" y="34310"/>
                </a:moveTo>
                <a:cubicBezTo>
                  <a:pt x="17651" y="34310"/>
                  <a:pt x="17616" y="34318"/>
                  <a:pt x="17581" y="34330"/>
                </a:cubicBezTo>
                <a:lnTo>
                  <a:pt x="17468" y="34443"/>
                </a:lnTo>
                <a:cubicBezTo>
                  <a:pt x="17468" y="34595"/>
                  <a:pt x="17695" y="34746"/>
                  <a:pt x="17808" y="34746"/>
                </a:cubicBezTo>
                <a:cubicBezTo>
                  <a:pt x="17921" y="34746"/>
                  <a:pt x="17997" y="34670"/>
                  <a:pt x="17997" y="34595"/>
                </a:cubicBezTo>
                <a:lnTo>
                  <a:pt x="17846" y="34481"/>
                </a:lnTo>
                <a:lnTo>
                  <a:pt x="17884" y="34481"/>
                </a:lnTo>
                <a:cubicBezTo>
                  <a:pt x="17831" y="34351"/>
                  <a:pt x="17761" y="34310"/>
                  <a:pt x="17685" y="34310"/>
                </a:cubicBezTo>
                <a:close/>
                <a:moveTo>
                  <a:pt x="20215" y="34230"/>
                </a:moveTo>
                <a:cubicBezTo>
                  <a:pt x="20170" y="34230"/>
                  <a:pt x="20123" y="34239"/>
                  <a:pt x="20076" y="34254"/>
                </a:cubicBezTo>
                <a:cubicBezTo>
                  <a:pt x="19850" y="34330"/>
                  <a:pt x="19774" y="34595"/>
                  <a:pt x="19925" y="34746"/>
                </a:cubicBezTo>
                <a:lnTo>
                  <a:pt x="20039" y="34746"/>
                </a:lnTo>
                <a:cubicBezTo>
                  <a:pt x="20266" y="34746"/>
                  <a:pt x="20417" y="34633"/>
                  <a:pt x="20417" y="34406"/>
                </a:cubicBezTo>
                <a:cubicBezTo>
                  <a:pt x="20417" y="34406"/>
                  <a:pt x="20417" y="34406"/>
                  <a:pt x="20417" y="34368"/>
                </a:cubicBezTo>
                <a:lnTo>
                  <a:pt x="20379" y="34292"/>
                </a:lnTo>
                <a:cubicBezTo>
                  <a:pt x="20335" y="34248"/>
                  <a:pt x="20277" y="34230"/>
                  <a:pt x="20215" y="34230"/>
                </a:cubicBezTo>
                <a:close/>
                <a:moveTo>
                  <a:pt x="18355" y="34358"/>
                </a:moveTo>
                <a:cubicBezTo>
                  <a:pt x="18321" y="34358"/>
                  <a:pt x="18289" y="34361"/>
                  <a:pt x="18262" y="34368"/>
                </a:cubicBezTo>
                <a:cubicBezTo>
                  <a:pt x="18186" y="34406"/>
                  <a:pt x="18110" y="34519"/>
                  <a:pt x="18148" y="34633"/>
                </a:cubicBezTo>
                <a:lnTo>
                  <a:pt x="18186" y="34670"/>
                </a:lnTo>
                <a:cubicBezTo>
                  <a:pt x="18241" y="34726"/>
                  <a:pt x="18378" y="34761"/>
                  <a:pt x="18491" y="34761"/>
                </a:cubicBezTo>
                <a:cubicBezTo>
                  <a:pt x="18533" y="34761"/>
                  <a:pt x="18572" y="34756"/>
                  <a:pt x="18602" y="34746"/>
                </a:cubicBezTo>
                <a:cubicBezTo>
                  <a:pt x="18715" y="34708"/>
                  <a:pt x="18791" y="34633"/>
                  <a:pt x="18791" y="34557"/>
                </a:cubicBezTo>
                <a:lnTo>
                  <a:pt x="18753" y="34481"/>
                </a:lnTo>
                <a:cubicBezTo>
                  <a:pt x="18691" y="34420"/>
                  <a:pt x="18504" y="34358"/>
                  <a:pt x="18355" y="34358"/>
                </a:cubicBezTo>
                <a:close/>
                <a:moveTo>
                  <a:pt x="47205" y="34816"/>
                </a:moveTo>
                <a:lnTo>
                  <a:pt x="47185" y="34822"/>
                </a:lnTo>
                <a:cubicBezTo>
                  <a:pt x="47193" y="34822"/>
                  <a:pt x="47200" y="34820"/>
                  <a:pt x="47205" y="34816"/>
                </a:cubicBezTo>
                <a:close/>
                <a:moveTo>
                  <a:pt x="19207" y="34481"/>
                </a:moveTo>
                <a:cubicBezTo>
                  <a:pt x="19093" y="34481"/>
                  <a:pt x="19018" y="34481"/>
                  <a:pt x="18980" y="34519"/>
                </a:cubicBezTo>
                <a:cubicBezTo>
                  <a:pt x="18942" y="34557"/>
                  <a:pt x="18904" y="34633"/>
                  <a:pt x="18942" y="34784"/>
                </a:cubicBezTo>
                <a:lnTo>
                  <a:pt x="19056" y="34859"/>
                </a:lnTo>
                <a:lnTo>
                  <a:pt x="19169" y="34859"/>
                </a:lnTo>
                <a:lnTo>
                  <a:pt x="19320" y="34746"/>
                </a:lnTo>
                <a:lnTo>
                  <a:pt x="19320" y="34595"/>
                </a:lnTo>
                <a:lnTo>
                  <a:pt x="19207" y="34481"/>
                </a:lnTo>
                <a:close/>
                <a:moveTo>
                  <a:pt x="46958" y="33952"/>
                </a:moveTo>
                <a:cubicBezTo>
                  <a:pt x="46920" y="33990"/>
                  <a:pt x="46882" y="34028"/>
                  <a:pt x="46844" y="34103"/>
                </a:cubicBezTo>
                <a:cubicBezTo>
                  <a:pt x="46806" y="34103"/>
                  <a:pt x="46769" y="34179"/>
                  <a:pt x="46769" y="34179"/>
                </a:cubicBezTo>
                <a:lnTo>
                  <a:pt x="46580" y="34254"/>
                </a:lnTo>
                <a:cubicBezTo>
                  <a:pt x="46580" y="34406"/>
                  <a:pt x="46580" y="34481"/>
                  <a:pt x="46617" y="34557"/>
                </a:cubicBezTo>
                <a:cubicBezTo>
                  <a:pt x="46655" y="34595"/>
                  <a:pt x="46655" y="34633"/>
                  <a:pt x="46655" y="34708"/>
                </a:cubicBezTo>
                <a:lnTo>
                  <a:pt x="46731" y="34859"/>
                </a:lnTo>
                <a:cubicBezTo>
                  <a:pt x="46806" y="34897"/>
                  <a:pt x="46882" y="34897"/>
                  <a:pt x="46920" y="34897"/>
                </a:cubicBezTo>
                <a:lnTo>
                  <a:pt x="47033" y="34897"/>
                </a:lnTo>
                <a:lnTo>
                  <a:pt x="47147" y="34822"/>
                </a:lnTo>
                <a:lnTo>
                  <a:pt x="47109" y="34822"/>
                </a:lnTo>
                <a:lnTo>
                  <a:pt x="47222" y="34784"/>
                </a:lnTo>
                <a:lnTo>
                  <a:pt x="47222" y="34784"/>
                </a:lnTo>
                <a:cubicBezTo>
                  <a:pt x="47222" y="34784"/>
                  <a:pt x="47222" y="34806"/>
                  <a:pt x="47205" y="34816"/>
                </a:cubicBezTo>
                <a:lnTo>
                  <a:pt x="47205" y="34816"/>
                </a:lnTo>
                <a:lnTo>
                  <a:pt x="47336" y="34784"/>
                </a:lnTo>
                <a:cubicBezTo>
                  <a:pt x="47374" y="34708"/>
                  <a:pt x="47374" y="34595"/>
                  <a:pt x="47374" y="34519"/>
                </a:cubicBezTo>
                <a:cubicBezTo>
                  <a:pt x="47411" y="34406"/>
                  <a:pt x="47411" y="34292"/>
                  <a:pt x="47449" y="34217"/>
                </a:cubicBezTo>
                <a:lnTo>
                  <a:pt x="47374" y="34141"/>
                </a:lnTo>
                <a:cubicBezTo>
                  <a:pt x="47374" y="34141"/>
                  <a:pt x="47411" y="34103"/>
                  <a:pt x="47411" y="34103"/>
                </a:cubicBezTo>
                <a:cubicBezTo>
                  <a:pt x="47411" y="34028"/>
                  <a:pt x="47374" y="33952"/>
                  <a:pt x="47222" y="33952"/>
                </a:cubicBezTo>
                <a:lnTo>
                  <a:pt x="47185" y="33990"/>
                </a:lnTo>
                <a:cubicBezTo>
                  <a:pt x="47147" y="33952"/>
                  <a:pt x="47071" y="33952"/>
                  <a:pt x="46958" y="33952"/>
                </a:cubicBezTo>
                <a:close/>
                <a:moveTo>
                  <a:pt x="81022" y="34676"/>
                </a:moveTo>
                <a:cubicBezTo>
                  <a:pt x="80983" y="34676"/>
                  <a:pt x="80944" y="34685"/>
                  <a:pt x="80909" y="34708"/>
                </a:cubicBezTo>
                <a:cubicBezTo>
                  <a:pt x="80871" y="34708"/>
                  <a:pt x="80833" y="34746"/>
                  <a:pt x="80796" y="34859"/>
                </a:cubicBezTo>
                <a:lnTo>
                  <a:pt x="80909" y="34973"/>
                </a:lnTo>
                <a:cubicBezTo>
                  <a:pt x="80962" y="35000"/>
                  <a:pt x="81035" y="35026"/>
                  <a:pt x="81113" y="35026"/>
                </a:cubicBezTo>
                <a:cubicBezTo>
                  <a:pt x="81145" y="35026"/>
                  <a:pt x="81178" y="35022"/>
                  <a:pt x="81211" y="35011"/>
                </a:cubicBezTo>
                <a:cubicBezTo>
                  <a:pt x="81249" y="34973"/>
                  <a:pt x="81325" y="34935"/>
                  <a:pt x="81325" y="34859"/>
                </a:cubicBezTo>
                <a:lnTo>
                  <a:pt x="81249" y="34746"/>
                </a:lnTo>
                <a:cubicBezTo>
                  <a:pt x="81197" y="34720"/>
                  <a:pt x="81109" y="34676"/>
                  <a:pt x="81022" y="34676"/>
                </a:cubicBezTo>
                <a:close/>
                <a:moveTo>
                  <a:pt x="2080" y="34670"/>
                </a:moveTo>
                <a:cubicBezTo>
                  <a:pt x="1778" y="34746"/>
                  <a:pt x="1626" y="34935"/>
                  <a:pt x="1778" y="35162"/>
                </a:cubicBezTo>
                <a:lnTo>
                  <a:pt x="1853" y="35237"/>
                </a:lnTo>
                <a:cubicBezTo>
                  <a:pt x="2004" y="35237"/>
                  <a:pt x="2080" y="35200"/>
                  <a:pt x="2156" y="35200"/>
                </a:cubicBezTo>
                <a:cubicBezTo>
                  <a:pt x="2156" y="35162"/>
                  <a:pt x="2193" y="35162"/>
                  <a:pt x="2231" y="35162"/>
                </a:cubicBezTo>
                <a:lnTo>
                  <a:pt x="2383" y="35048"/>
                </a:lnTo>
                <a:cubicBezTo>
                  <a:pt x="2383" y="34935"/>
                  <a:pt x="2345" y="34859"/>
                  <a:pt x="2307" y="34822"/>
                </a:cubicBezTo>
                <a:cubicBezTo>
                  <a:pt x="2269" y="34822"/>
                  <a:pt x="2269" y="34784"/>
                  <a:pt x="2269" y="34784"/>
                </a:cubicBezTo>
                <a:lnTo>
                  <a:pt x="2080" y="34670"/>
                </a:lnTo>
                <a:close/>
                <a:moveTo>
                  <a:pt x="32024" y="34822"/>
                </a:moveTo>
                <a:lnTo>
                  <a:pt x="31872" y="34973"/>
                </a:lnTo>
                <a:cubicBezTo>
                  <a:pt x="31872" y="35048"/>
                  <a:pt x="31948" y="35124"/>
                  <a:pt x="31948" y="35162"/>
                </a:cubicBezTo>
                <a:lnTo>
                  <a:pt x="32061" y="35237"/>
                </a:lnTo>
                <a:lnTo>
                  <a:pt x="32213" y="35237"/>
                </a:lnTo>
                <a:lnTo>
                  <a:pt x="32326" y="35086"/>
                </a:lnTo>
                <a:cubicBezTo>
                  <a:pt x="32326" y="35086"/>
                  <a:pt x="32364" y="35048"/>
                  <a:pt x="32364" y="35011"/>
                </a:cubicBezTo>
                <a:lnTo>
                  <a:pt x="32251" y="34822"/>
                </a:lnTo>
                <a:close/>
                <a:moveTo>
                  <a:pt x="76788" y="34822"/>
                </a:moveTo>
                <a:lnTo>
                  <a:pt x="76674" y="34935"/>
                </a:lnTo>
                <a:cubicBezTo>
                  <a:pt x="76637" y="35124"/>
                  <a:pt x="76712" y="35237"/>
                  <a:pt x="76901" y="35275"/>
                </a:cubicBezTo>
                <a:lnTo>
                  <a:pt x="77053" y="35200"/>
                </a:lnTo>
                <a:cubicBezTo>
                  <a:pt x="77053" y="35162"/>
                  <a:pt x="77053" y="35162"/>
                  <a:pt x="77053" y="35162"/>
                </a:cubicBezTo>
                <a:cubicBezTo>
                  <a:pt x="77090" y="35124"/>
                  <a:pt x="77128" y="35086"/>
                  <a:pt x="77128" y="35011"/>
                </a:cubicBezTo>
                <a:cubicBezTo>
                  <a:pt x="77128" y="34973"/>
                  <a:pt x="77128" y="34935"/>
                  <a:pt x="77090" y="34935"/>
                </a:cubicBezTo>
                <a:lnTo>
                  <a:pt x="76977" y="34822"/>
                </a:lnTo>
                <a:close/>
                <a:moveTo>
                  <a:pt x="11192" y="35048"/>
                </a:moveTo>
                <a:cubicBezTo>
                  <a:pt x="11078" y="35048"/>
                  <a:pt x="11003" y="35048"/>
                  <a:pt x="10927" y="35086"/>
                </a:cubicBezTo>
                <a:cubicBezTo>
                  <a:pt x="10889" y="35124"/>
                  <a:pt x="10851" y="35200"/>
                  <a:pt x="10851" y="35275"/>
                </a:cubicBezTo>
                <a:lnTo>
                  <a:pt x="10851" y="35313"/>
                </a:lnTo>
                <a:lnTo>
                  <a:pt x="11003" y="35426"/>
                </a:lnTo>
                <a:lnTo>
                  <a:pt x="11154" y="35426"/>
                </a:lnTo>
                <a:lnTo>
                  <a:pt x="11305" y="35313"/>
                </a:lnTo>
                <a:lnTo>
                  <a:pt x="11305" y="35162"/>
                </a:lnTo>
                <a:lnTo>
                  <a:pt x="11192" y="35048"/>
                </a:lnTo>
                <a:close/>
                <a:moveTo>
                  <a:pt x="1587" y="35145"/>
                </a:moveTo>
                <a:cubicBezTo>
                  <a:pt x="1563" y="35145"/>
                  <a:pt x="1538" y="35149"/>
                  <a:pt x="1513" y="35162"/>
                </a:cubicBezTo>
                <a:lnTo>
                  <a:pt x="1400" y="35275"/>
                </a:lnTo>
                <a:lnTo>
                  <a:pt x="1400" y="35351"/>
                </a:lnTo>
                <a:lnTo>
                  <a:pt x="1513" y="35502"/>
                </a:lnTo>
                <a:cubicBezTo>
                  <a:pt x="1513" y="35502"/>
                  <a:pt x="1551" y="35540"/>
                  <a:pt x="1626" y="35540"/>
                </a:cubicBezTo>
                <a:lnTo>
                  <a:pt x="1778" y="35389"/>
                </a:lnTo>
                <a:cubicBezTo>
                  <a:pt x="1778" y="35313"/>
                  <a:pt x="1778" y="35237"/>
                  <a:pt x="1702" y="35162"/>
                </a:cubicBezTo>
                <a:cubicBezTo>
                  <a:pt x="1677" y="35162"/>
                  <a:pt x="1635" y="35145"/>
                  <a:pt x="1587" y="35145"/>
                </a:cubicBezTo>
                <a:close/>
                <a:moveTo>
                  <a:pt x="85106" y="35200"/>
                </a:moveTo>
                <a:lnTo>
                  <a:pt x="84954" y="35313"/>
                </a:lnTo>
                <a:lnTo>
                  <a:pt x="84954" y="35426"/>
                </a:lnTo>
                <a:lnTo>
                  <a:pt x="85106" y="35540"/>
                </a:lnTo>
                <a:cubicBezTo>
                  <a:pt x="85132" y="35567"/>
                  <a:pt x="85178" y="35593"/>
                  <a:pt x="85229" y="35593"/>
                </a:cubicBezTo>
                <a:cubicBezTo>
                  <a:pt x="85250" y="35593"/>
                  <a:pt x="85272" y="35589"/>
                  <a:pt x="85295" y="35578"/>
                </a:cubicBezTo>
                <a:lnTo>
                  <a:pt x="85408" y="35464"/>
                </a:lnTo>
                <a:lnTo>
                  <a:pt x="85408" y="35313"/>
                </a:lnTo>
                <a:lnTo>
                  <a:pt x="85295" y="35200"/>
                </a:lnTo>
                <a:close/>
                <a:moveTo>
                  <a:pt x="75895" y="35033"/>
                </a:moveTo>
                <a:cubicBezTo>
                  <a:pt x="75817" y="35033"/>
                  <a:pt x="75745" y="35059"/>
                  <a:pt x="75691" y="35086"/>
                </a:cubicBezTo>
                <a:cubicBezTo>
                  <a:pt x="75578" y="35162"/>
                  <a:pt x="75578" y="35275"/>
                  <a:pt x="75540" y="35351"/>
                </a:cubicBezTo>
                <a:cubicBezTo>
                  <a:pt x="75540" y="35389"/>
                  <a:pt x="75540" y="35464"/>
                  <a:pt x="75540" y="35464"/>
                </a:cubicBezTo>
                <a:lnTo>
                  <a:pt x="75578" y="35616"/>
                </a:lnTo>
                <a:cubicBezTo>
                  <a:pt x="75622" y="35660"/>
                  <a:pt x="75693" y="35678"/>
                  <a:pt x="75758" y="35678"/>
                </a:cubicBezTo>
                <a:cubicBezTo>
                  <a:pt x="75805" y="35678"/>
                  <a:pt x="75849" y="35669"/>
                  <a:pt x="75881" y="35653"/>
                </a:cubicBezTo>
                <a:cubicBezTo>
                  <a:pt x="76032" y="35578"/>
                  <a:pt x="76145" y="35426"/>
                  <a:pt x="76145" y="35275"/>
                </a:cubicBezTo>
                <a:cubicBezTo>
                  <a:pt x="76145" y="35200"/>
                  <a:pt x="76107" y="35162"/>
                  <a:pt x="76070" y="35086"/>
                </a:cubicBezTo>
                <a:lnTo>
                  <a:pt x="75994" y="35048"/>
                </a:lnTo>
                <a:cubicBezTo>
                  <a:pt x="75961" y="35037"/>
                  <a:pt x="75928" y="35033"/>
                  <a:pt x="75895" y="35033"/>
                </a:cubicBezTo>
                <a:close/>
                <a:moveTo>
                  <a:pt x="77960" y="35048"/>
                </a:moveTo>
                <a:lnTo>
                  <a:pt x="77809" y="35162"/>
                </a:lnTo>
                <a:lnTo>
                  <a:pt x="77809" y="35464"/>
                </a:lnTo>
                <a:cubicBezTo>
                  <a:pt x="77733" y="35464"/>
                  <a:pt x="77657" y="35502"/>
                  <a:pt x="77620" y="35578"/>
                </a:cubicBezTo>
                <a:lnTo>
                  <a:pt x="77771" y="35729"/>
                </a:lnTo>
                <a:lnTo>
                  <a:pt x="77695" y="35729"/>
                </a:lnTo>
                <a:cubicBezTo>
                  <a:pt x="77695" y="35767"/>
                  <a:pt x="77733" y="35880"/>
                  <a:pt x="77847" y="35880"/>
                </a:cubicBezTo>
                <a:lnTo>
                  <a:pt x="77922" y="35880"/>
                </a:lnTo>
                <a:cubicBezTo>
                  <a:pt x="77998" y="35880"/>
                  <a:pt x="78073" y="35805"/>
                  <a:pt x="78073" y="35729"/>
                </a:cubicBezTo>
                <a:cubicBezTo>
                  <a:pt x="78073" y="35653"/>
                  <a:pt x="78036" y="35616"/>
                  <a:pt x="78036" y="35578"/>
                </a:cubicBezTo>
                <a:cubicBezTo>
                  <a:pt x="78111" y="35578"/>
                  <a:pt x="78225" y="35540"/>
                  <a:pt x="78300" y="35426"/>
                </a:cubicBezTo>
                <a:lnTo>
                  <a:pt x="78225" y="35275"/>
                </a:lnTo>
                <a:cubicBezTo>
                  <a:pt x="78225" y="35275"/>
                  <a:pt x="78225" y="35237"/>
                  <a:pt x="78187" y="35200"/>
                </a:cubicBezTo>
                <a:cubicBezTo>
                  <a:pt x="78149" y="35162"/>
                  <a:pt x="78111" y="35048"/>
                  <a:pt x="77960" y="35048"/>
                </a:cubicBezTo>
                <a:close/>
                <a:moveTo>
                  <a:pt x="83549" y="35269"/>
                </a:moveTo>
                <a:cubicBezTo>
                  <a:pt x="83509" y="35269"/>
                  <a:pt x="83472" y="35275"/>
                  <a:pt x="83442" y="35275"/>
                </a:cubicBezTo>
                <a:lnTo>
                  <a:pt x="83215" y="35313"/>
                </a:lnTo>
                <a:cubicBezTo>
                  <a:pt x="83215" y="35351"/>
                  <a:pt x="83215" y="35389"/>
                  <a:pt x="83177" y="35426"/>
                </a:cubicBezTo>
                <a:cubicBezTo>
                  <a:pt x="83140" y="35502"/>
                  <a:pt x="83102" y="35616"/>
                  <a:pt x="83102" y="35805"/>
                </a:cubicBezTo>
                <a:lnTo>
                  <a:pt x="83291" y="35918"/>
                </a:lnTo>
                <a:cubicBezTo>
                  <a:pt x="83316" y="35918"/>
                  <a:pt x="83341" y="35935"/>
                  <a:pt x="83378" y="35935"/>
                </a:cubicBezTo>
                <a:cubicBezTo>
                  <a:pt x="83396" y="35935"/>
                  <a:pt x="83417" y="35931"/>
                  <a:pt x="83442" y="35918"/>
                </a:cubicBezTo>
                <a:cubicBezTo>
                  <a:pt x="83518" y="35880"/>
                  <a:pt x="83518" y="35880"/>
                  <a:pt x="83555" y="35805"/>
                </a:cubicBezTo>
                <a:cubicBezTo>
                  <a:pt x="83669" y="35767"/>
                  <a:pt x="83820" y="35691"/>
                  <a:pt x="83820" y="35502"/>
                </a:cubicBezTo>
                <a:cubicBezTo>
                  <a:pt x="83820" y="35464"/>
                  <a:pt x="83820" y="35426"/>
                  <a:pt x="83782" y="35389"/>
                </a:cubicBezTo>
                <a:lnTo>
                  <a:pt x="83745" y="35351"/>
                </a:lnTo>
                <a:cubicBezTo>
                  <a:pt x="83676" y="35283"/>
                  <a:pt x="83608" y="35269"/>
                  <a:pt x="83549" y="35269"/>
                </a:cubicBezTo>
                <a:close/>
                <a:moveTo>
                  <a:pt x="35578" y="35540"/>
                </a:moveTo>
                <a:lnTo>
                  <a:pt x="35389" y="35616"/>
                </a:lnTo>
                <a:lnTo>
                  <a:pt x="35351" y="35616"/>
                </a:lnTo>
                <a:cubicBezTo>
                  <a:pt x="35351" y="35691"/>
                  <a:pt x="35275" y="35767"/>
                  <a:pt x="35313" y="35842"/>
                </a:cubicBezTo>
                <a:lnTo>
                  <a:pt x="35464" y="35956"/>
                </a:lnTo>
                <a:lnTo>
                  <a:pt x="35691" y="35956"/>
                </a:lnTo>
                <a:lnTo>
                  <a:pt x="35842" y="35842"/>
                </a:lnTo>
                <a:lnTo>
                  <a:pt x="35842" y="35805"/>
                </a:lnTo>
                <a:cubicBezTo>
                  <a:pt x="35842" y="35653"/>
                  <a:pt x="35691" y="35578"/>
                  <a:pt x="35578" y="35540"/>
                </a:cubicBezTo>
                <a:close/>
                <a:moveTo>
                  <a:pt x="34141" y="35540"/>
                </a:moveTo>
                <a:lnTo>
                  <a:pt x="33914" y="35616"/>
                </a:lnTo>
                <a:cubicBezTo>
                  <a:pt x="33876" y="35653"/>
                  <a:pt x="33763" y="35729"/>
                  <a:pt x="33801" y="35880"/>
                </a:cubicBezTo>
                <a:lnTo>
                  <a:pt x="33838" y="35918"/>
                </a:lnTo>
                <a:cubicBezTo>
                  <a:pt x="33921" y="35973"/>
                  <a:pt x="34025" y="36008"/>
                  <a:pt x="34119" y="36008"/>
                </a:cubicBezTo>
                <a:cubicBezTo>
                  <a:pt x="34153" y="36008"/>
                  <a:pt x="34186" y="36004"/>
                  <a:pt x="34217" y="35994"/>
                </a:cubicBezTo>
                <a:cubicBezTo>
                  <a:pt x="34330" y="35956"/>
                  <a:pt x="34406" y="35880"/>
                  <a:pt x="34406" y="35767"/>
                </a:cubicBezTo>
                <a:cubicBezTo>
                  <a:pt x="34406" y="35729"/>
                  <a:pt x="34406" y="35729"/>
                  <a:pt x="34368" y="35691"/>
                </a:cubicBezTo>
                <a:lnTo>
                  <a:pt x="34217" y="35616"/>
                </a:lnTo>
                <a:cubicBezTo>
                  <a:pt x="34217" y="35578"/>
                  <a:pt x="34179" y="35540"/>
                  <a:pt x="34141" y="35540"/>
                </a:cubicBezTo>
                <a:close/>
                <a:moveTo>
                  <a:pt x="48848" y="35729"/>
                </a:moveTo>
                <a:lnTo>
                  <a:pt x="48583" y="35805"/>
                </a:lnTo>
                <a:cubicBezTo>
                  <a:pt x="48583" y="35805"/>
                  <a:pt x="48546" y="35842"/>
                  <a:pt x="48546" y="35880"/>
                </a:cubicBezTo>
                <a:cubicBezTo>
                  <a:pt x="48508" y="35918"/>
                  <a:pt x="48470" y="35956"/>
                  <a:pt x="48470" y="35994"/>
                </a:cubicBezTo>
                <a:cubicBezTo>
                  <a:pt x="48470" y="36031"/>
                  <a:pt x="48470" y="36107"/>
                  <a:pt x="48621" y="36145"/>
                </a:cubicBezTo>
                <a:lnTo>
                  <a:pt x="48772" y="36031"/>
                </a:lnTo>
                <a:cubicBezTo>
                  <a:pt x="48772" y="36031"/>
                  <a:pt x="48772" y="36069"/>
                  <a:pt x="48772" y="36069"/>
                </a:cubicBezTo>
                <a:cubicBezTo>
                  <a:pt x="48735" y="36107"/>
                  <a:pt x="48735" y="36107"/>
                  <a:pt x="48697" y="36107"/>
                </a:cubicBezTo>
                <a:cubicBezTo>
                  <a:pt x="48735" y="36107"/>
                  <a:pt x="48772" y="36107"/>
                  <a:pt x="48810" y="36145"/>
                </a:cubicBezTo>
                <a:lnTo>
                  <a:pt x="48848" y="36145"/>
                </a:lnTo>
                <a:lnTo>
                  <a:pt x="49037" y="36069"/>
                </a:lnTo>
                <a:cubicBezTo>
                  <a:pt x="49037" y="36031"/>
                  <a:pt x="49037" y="35994"/>
                  <a:pt x="49037" y="35994"/>
                </a:cubicBezTo>
                <a:cubicBezTo>
                  <a:pt x="49037" y="35842"/>
                  <a:pt x="48924" y="35805"/>
                  <a:pt x="48886" y="35767"/>
                </a:cubicBezTo>
                <a:cubicBezTo>
                  <a:pt x="48848" y="35729"/>
                  <a:pt x="48848" y="35729"/>
                  <a:pt x="48848" y="35729"/>
                </a:cubicBezTo>
                <a:close/>
                <a:moveTo>
                  <a:pt x="15237" y="35653"/>
                </a:moveTo>
                <a:cubicBezTo>
                  <a:pt x="15161" y="35653"/>
                  <a:pt x="14972" y="35653"/>
                  <a:pt x="14935" y="35805"/>
                </a:cubicBezTo>
                <a:lnTo>
                  <a:pt x="15010" y="35918"/>
                </a:lnTo>
                <a:cubicBezTo>
                  <a:pt x="15048" y="35956"/>
                  <a:pt x="15048" y="35956"/>
                  <a:pt x="15048" y="35994"/>
                </a:cubicBezTo>
                <a:cubicBezTo>
                  <a:pt x="15081" y="36059"/>
                  <a:pt x="15170" y="36152"/>
                  <a:pt x="15315" y="36152"/>
                </a:cubicBezTo>
                <a:cubicBezTo>
                  <a:pt x="15338" y="36152"/>
                  <a:pt x="15362" y="36150"/>
                  <a:pt x="15388" y="36145"/>
                </a:cubicBezTo>
                <a:lnTo>
                  <a:pt x="15464" y="36107"/>
                </a:lnTo>
                <a:cubicBezTo>
                  <a:pt x="15540" y="36069"/>
                  <a:pt x="15577" y="36031"/>
                  <a:pt x="15577" y="35956"/>
                </a:cubicBezTo>
                <a:cubicBezTo>
                  <a:pt x="15577" y="35918"/>
                  <a:pt x="15540" y="35842"/>
                  <a:pt x="15502" y="35805"/>
                </a:cubicBezTo>
                <a:cubicBezTo>
                  <a:pt x="15464" y="35805"/>
                  <a:pt x="15464" y="35767"/>
                  <a:pt x="15464" y="35767"/>
                </a:cubicBezTo>
                <a:lnTo>
                  <a:pt x="15313" y="35653"/>
                </a:lnTo>
                <a:close/>
                <a:moveTo>
                  <a:pt x="8734" y="35351"/>
                </a:moveTo>
                <a:cubicBezTo>
                  <a:pt x="8696" y="35351"/>
                  <a:pt x="8470" y="35389"/>
                  <a:pt x="8394" y="35540"/>
                </a:cubicBezTo>
                <a:lnTo>
                  <a:pt x="8470" y="35691"/>
                </a:lnTo>
                <a:cubicBezTo>
                  <a:pt x="8470" y="35691"/>
                  <a:pt x="8432" y="35653"/>
                  <a:pt x="8432" y="35653"/>
                </a:cubicBezTo>
                <a:lnTo>
                  <a:pt x="8432" y="35653"/>
                </a:lnTo>
                <a:lnTo>
                  <a:pt x="8545" y="35805"/>
                </a:lnTo>
                <a:lnTo>
                  <a:pt x="8621" y="35805"/>
                </a:lnTo>
                <a:lnTo>
                  <a:pt x="8507" y="35880"/>
                </a:lnTo>
                <a:cubicBezTo>
                  <a:pt x="8507" y="35842"/>
                  <a:pt x="8507" y="35842"/>
                  <a:pt x="8507" y="35842"/>
                </a:cubicBezTo>
                <a:cubicBezTo>
                  <a:pt x="8470" y="35842"/>
                  <a:pt x="8356" y="35918"/>
                  <a:pt x="8394" y="36069"/>
                </a:cubicBezTo>
                <a:lnTo>
                  <a:pt x="8432" y="36145"/>
                </a:lnTo>
                <a:cubicBezTo>
                  <a:pt x="8488" y="36164"/>
                  <a:pt x="8536" y="36173"/>
                  <a:pt x="8578" y="36173"/>
                </a:cubicBezTo>
                <a:cubicBezTo>
                  <a:pt x="8621" y="36173"/>
                  <a:pt x="8659" y="36164"/>
                  <a:pt x="8696" y="36145"/>
                </a:cubicBezTo>
                <a:cubicBezTo>
                  <a:pt x="8885" y="36069"/>
                  <a:pt x="8885" y="35842"/>
                  <a:pt x="8734" y="35767"/>
                </a:cubicBezTo>
                <a:cubicBezTo>
                  <a:pt x="8734" y="35767"/>
                  <a:pt x="8772" y="35767"/>
                  <a:pt x="8810" y="35729"/>
                </a:cubicBezTo>
                <a:cubicBezTo>
                  <a:pt x="8885" y="35691"/>
                  <a:pt x="8885" y="35616"/>
                  <a:pt x="8885" y="35540"/>
                </a:cubicBezTo>
                <a:cubicBezTo>
                  <a:pt x="8885" y="35502"/>
                  <a:pt x="8885" y="35464"/>
                  <a:pt x="8885" y="35464"/>
                </a:cubicBezTo>
                <a:lnTo>
                  <a:pt x="8734" y="35351"/>
                </a:lnTo>
                <a:close/>
                <a:moveTo>
                  <a:pt x="75512" y="35647"/>
                </a:moveTo>
                <a:cubicBezTo>
                  <a:pt x="75243" y="35647"/>
                  <a:pt x="75112" y="35775"/>
                  <a:pt x="75011" y="35842"/>
                </a:cubicBezTo>
                <a:lnTo>
                  <a:pt x="74973" y="35956"/>
                </a:lnTo>
                <a:cubicBezTo>
                  <a:pt x="74973" y="36220"/>
                  <a:pt x="75162" y="36334"/>
                  <a:pt x="75389" y="36334"/>
                </a:cubicBezTo>
                <a:cubicBezTo>
                  <a:pt x="75616" y="36334"/>
                  <a:pt x="75843" y="36220"/>
                  <a:pt x="75843" y="35956"/>
                </a:cubicBezTo>
                <a:lnTo>
                  <a:pt x="75729" y="35805"/>
                </a:lnTo>
                <a:lnTo>
                  <a:pt x="75729" y="35805"/>
                </a:lnTo>
                <a:cubicBezTo>
                  <a:pt x="75748" y="35823"/>
                  <a:pt x="75758" y="35833"/>
                  <a:pt x="75762" y="35833"/>
                </a:cubicBezTo>
                <a:cubicBezTo>
                  <a:pt x="75767" y="35833"/>
                  <a:pt x="75767" y="35823"/>
                  <a:pt x="75767" y="35805"/>
                </a:cubicBezTo>
                <a:cubicBezTo>
                  <a:pt x="75729" y="35767"/>
                  <a:pt x="75729" y="35729"/>
                  <a:pt x="75691" y="35691"/>
                </a:cubicBezTo>
                <a:lnTo>
                  <a:pt x="75616" y="35653"/>
                </a:lnTo>
                <a:cubicBezTo>
                  <a:pt x="75579" y="35649"/>
                  <a:pt x="75544" y="35647"/>
                  <a:pt x="75512" y="35647"/>
                </a:cubicBezTo>
                <a:close/>
                <a:moveTo>
                  <a:pt x="70663" y="35965"/>
                </a:moveTo>
                <a:cubicBezTo>
                  <a:pt x="70606" y="35965"/>
                  <a:pt x="70550" y="35975"/>
                  <a:pt x="70512" y="35994"/>
                </a:cubicBezTo>
                <a:cubicBezTo>
                  <a:pt x="70323" y="36107"/>
                  <a:pt x="70361" y="36296"/>
                  <a:pt x="70550" y="36372"/>
                </a:cubicBezTo>
                <a:lnTo>
                  <a:pt x="70739" y="36220"/>
                </a:lnTo>
                <a:lnTo>
                  <a:pt x="70739" y="36220"/>
                </a:lnTo>
                <a:cubicBezTo>
                  <a:pt x="70739" y="36258"/>
                  <a:pt x="70701" y="36296"/>
                  <a:pt x="70701" y="36296"/>
                </a:cubicBezTo>
                <a:cubicBezTo>
                  <a:pt x="70739" y="36296"/>
                  <a:pt x="70814" y="36296"/>
                  <a:pt x="70852" y="36258"/>
                </a:cubicBezTo>
                <a:lnTo>
                  <a:pt x="70928" y="36145"/>
                </a:lnTo>
                <a:cubicBezTo>
                  <a:pt x="70928" y="36107"/>
                  <a:pt x="70928" y="36069"/>
                  <a:pt x="70890" y="36031"/>
                </a:cubicBezTo>
                <a:lnTo>
                  <a:pt x="70814" y="35994"/>
                </a:lnTo>
                <a:cubicBezTo>
                  <a:pt x="70776" y="35975"/>
                  <a:pt x="70720" y="35965"/>
                  <a:pt x="70663" y="35965"/>
                </a:cubicBezTo>
                <a:close/>
                <a:moveTo>
                  <a:pt x="34897" y="35805"/>
                </a:moveTo>
                <a:cubicBezTo>
                  <a:pt x="34708" y="35842"/>
                  <a:pt x="34632" y="35918"/>
                  <a:pt x="34632" y="35994"/>
                </a:cubicBezTo>
                <a:lnTo>
                  <a:pt x="34632" y="35956"/>
                </a:lnTo>
                <a:cubicBezTo>
                  <a:pt x="34519" y="35956"/>
                  <a:pt x="34443" y="35994"/>
                  <a:pt x="34406" y="36031"/>
                </a:cubicBezTo>
                <a:lnTo>
                  <a:pt x="34330" y="36031"/>
                </a:lnTo>
                <a:lnTo>
                  <a:pt x="34179" y="36145"/>
                </a:lnTo>
                <a:lnTo>
                  <a:pt x="34179" y="36296"/>
                </a:lnTo>
                <a:lnTo>
                  <a:pt x="34292" y="36409"/>
                </a:lnTo>
                <a:cubicBezTo>
                  <a:pt x="34321" y="36414"/>
                  <a:pt x="34348" y="36415"/>
                  <a:pt x="34373" y="36415"/>
                </a:cubicBezTo>
                <a:cubicBezTo>
                  <a:pt x="34580" y="36415"/>
                  <a:pt x="34674" y="36288"/>
                  <a:pt x="34708" y="36220"/>
                </a:cubicBezTo>
                <a:cubicBezTo>
                  <a:pt x="34708" y="36183"/>
                  <a:pt x="34708" y="36183"/>
                  <a:pt x="34746" y="36145"/>
                </a:cubicBezTo>
                <a:lnTo>
                  <a:pt x="34708" y="36069"/>
                </a:lnTo>
                <a:lnTo>
                  <a:pt x="34708" y="36069"/>
                </a:lnTo>
                <a:lnTo>
                  <a:pt x="34821" y="36145"/>
                </a:lnTo>
                <a:lnTo>
                  <a:pt x="34859" y="36145"/>
                </a:lnTo>
                <a:cubicBezTo>
                  <a:pt x="34897" y="36145"/>
                  <a:pt x="35086" y="36145"/>
                  <a:pt x="35124" y="35994"/>
                </a:cubicBezTo>
                <a:lnTo>
                  <a:pt x="35048" y="35956"/>
                </a:lnTo>
                <a:lnTo>
                  <a:pt x="34897" y="35805"/>
                </a:lnTo>
                <a:close/>
                <a:moveTo>
                  <a:pt x="77633" y="35865"/>
                </a:moveTo>
                <a:cubicBezTo>
                  <a:pt x="77553" y="35865"/>
                  <a:pt x="77473" y="35891"/>
                  <a:pt x="77393" y="35918"/>
                </a:cubicBezTo>
                <a:cubicBezTo>
                  <a:pt x="77242" y="36031"/>
                  <a:pt x="77204" y="36296"/>
                  <a:pt x="77355" y="36409"/>
                </a:cubicBezTo>
                <a:lnTo>
                  <a:pt x="77431" y="36447"/>
                </a:lnTo>
                <a:cubicBezTo>
                  <a:pt x="77464" y="36458"/>
                  <a:pt x="77497" y="36463"/>
                  <a:pt x="77529" y="36463"/>
                </a:cubicBezTo>
                <a:cubicBezTo>
                  <a:pt x="77607" y="36463"/>
                  <a:pt x="77680" y="36436"/>
                  <a:pt x="77733" y="36409"/>
                </a:cubicBezTo>
                <a:cubicBezTo>
                  <a:pt x="77809" y="36334"/>
                  <a:pt x="77847" y="36258"/>
                  <a:pt x="77847" y="36107"/>
                </a:cubicBezTo>
                <a:cubicBezTo>
                  <a:pt x="77847" y="36069"/>
                  <a:pt x="77847" y="36031"/>
                  <a:pt x="77847" y="35956"/>
                </a:cubicBezTo>
                <a:lnTo>
                  <a:pt x="77733" y="35880"/>
                </a:lnTo>
                <a:cubicBezTo>
                  <a:pt x="77700" y="35869"/>
                  <a:pt x="77667" y="35865"/>
                  <a:pt x="77633" y="35865"/>
                </a:cubicBezTo>
                <a:close/>
                <a:moveTo>
                  <a:pt x="67147" y="36220"/>
                </a:moveTo>
                <a:lnTo>
                  <a:pt x="67071" y="36296"/>
                </a:lnTo>
                <a:lnTo>
                  <a:pt x="67109" y="36296"/>
                </a:lnTo>
                <a:lnTo>
                  <a:pt x="66958" y="36409"/>
                </a:lnTo>
                <a:lnTo>
                  <a:pt x="66958" y="36523"/>
                </a:lnTo>
                <a:lnTo>
                  <a:pt x="67034" y="36561"/>
                </a:lnTo>
                <a:cubicBezTo>
                  <a:pt x="67034" y="36561"/>
                  <a:pt x="67034" y="36523"/>
                  <a:pt x="67034" y="36523"/>
                </a:cubicBezTo>
                <a:lnTo>
                  <a:pt x="67147" y="36674"/>
                </a:lnTo>
                <a:lnTo>
                  <a:pt x="67260" y="36674"/>
                </a:lnTo>
                <a:lnTo>
                  <a:pt x="67298" y="36636"/>
                </a:lnTo>
                <a:cubicBezTo>
                  <a:pt x="67298" y="36636"/>
                  <a:pt x="67336" y="36636"/>
                  <a:pt x="67336" y="36599"/>
                </a:cubicBezTo>
                <a:lnTo>
                  <a:pt x="67336" y="36599"/>
                </a:lnTo>
                <a:lnTo>
                  <a:pt x="67449" y="36485"/>
                </a:lnTo>
                <a:lnTo>
                  <a:pt x="67449" y="36409"/>
                </a:lnTo>
                <a:lnTo>
                  <a:pt x="67412" y="36334"/>
                </a:lnTo>
                <a:cubicBezTo>
                  <a:pt x="67412" y="36334"/>
                  <a:pt x="67412" y="36372"/>
                  <a:pt x="67412" y="36372"/>
                </a:cubicBezTo>
                <a:lnTo>
                  <a:pt x="67260" y="36220"/>
                </a:lnTo>
                <a:close/>
                <a:moveTo>
                  <a:pt x="74635" y="36318"/>
                </a:moveTo>
                <a:cubicBezTo>
                  <a:pt x="74602" y="36318"/>
                  <a:pt x="74564" y="36323"/>
                  <a:pt x="74519" y="36334"/>
                </a:cubicBezTo>
                <a:lnTo>
                  <a:pt x="74444" y="36485"/>
                </a:lnTo>
                <a:cubicBezTo>
                  <a:pt x="74444" y="36485"/>
                  <a:pt x="74444" y="36485"/>
                  <a:pt x="74406" y="36523"/>
                </a:cubicBezTo>
                <a:cubicBezTo>
                  <a:pt x="74406" y="36523"/>
                  <a:pt x="74368" y="36561"/>
                  <a:pt x="74368" y="36674"/>
                </a:cubicBezTo>
                <a:lnTo>
                  <a:pt x="74406" y="36712"/>
                </a:lnTo>
                <a:cubicBezTo>
                  <a:pt x="74463" y="36797"/>
                  <a:pt x="74562" y="36840"/>
                  <a:pt x="74672" y="36840"/>
                </a:cubicBezTo>
                <a:cubicBezTo>
                  <a:pt x="74708" y="36840"/>
                  <a:pt x="74746" y="36835"/>
                  <a:pt x="74784" y="36825"/>
                </a:cubicBezTo>
                <a:cubicBezTo>
                  <a:pt x="74898" y="36825"/>
                  <a:pt x="75011" y="36712"/>
                  <a:pt x="75011" y="36523"/>
                </a:cubicBezTo>
                <a:cubicBezTo>
                  <a:pt x="75011" y="36523"/>
                  <a:pt x="75011" y="36523"/>
                  <a:pt x="75011" y="36485"/>
                </a:cubicBezTo>
                <a:lnTo>
                  <a:pt x="74822" y="36372"/>
                </a:lnTo>
                <a:cubicBezTo>
                  <a:pt x="74768" y="36345"/>
                  <a:pt x="74715" y="36318"/>
                  <a:pt x="74635" y="36318"/>
                </a:cubicBezTo>
                <a:close/>
                <a:moveTo>
                  <a:pt x="43256" y="36280"/>
                </a:moveTo>
                <a:cubicBezTo>
                  <a:pt x="43240" y="36280"/>
                  <a:pt x="43226" y="36285"/>
                  <a:pt x="43215" y="36296"/>
                </a:cubicBezTo>
                <a:lnTo>
                  <a:pt x="43139" y="36334"/>
                </a:lnTo>
                <a:cubicBezTo>
                  <a:pt x="43064" y="36372"/>
                  <a:pt x="43026" y="36523"/>
                  <a:pt x="43026" y="36636"/>
                </a:cubicBezTo>
                <a:cubicBezTo>
                  <a:pt x="43026" y="36712"/>
                  <a:pt x="43064" y="36788"/>
                  <a:pt x="43101" y="36825"/>
                </a:cubicBezTo>
                <a:cubicBezTo>
                  <a:pt x="43128" y="36852"/>
                  <a:pt x="43174" y="36879"/>
                  <a:pt x="43238" y="36879"/>
                </a:cubicBezTo>
                <a:cubicBezTo>
                  <a:pt x="43265" y="36879"/>
                  <a:pt x="43295" y="36874"/>
                  <a:pt x="43328" y="36863"/>
                </a:cubicBezTo>
                <a:cubicBezTo>
                  <a:pt x="43442" y="36825"/>
                  <a:pt x="43479" y="36750"/>
                  <a:pt x="43479" y="36599"/>
                </a:cubicBezTo>
                <a:cubicBezTo>
                  <a:pt x="43479" y="36561"/>
                  <a:pt x="43479" y="36409"/>
                  <a:pt x="43366" y="36334"/>
                </a:cubicBezTo>
                <a:cubicBezTo>
                  <a:pt x="43339" y="36307"/>
                  <a:pt x="43294" y="36280"/>
                  <a:pt x="43256" y="36280"/>
                </a:cubicBezTo>
                <a:close/>
                <a:moveTo>
                  <a:pt x="90172" y="36485"/>
                </a:moveTo>
                <a:cubicBezTo>
                  <a:pt x="90058" y="36523"/>
                  <a:pt x="89945" y="36636"/>
                  <a:pt x="89907" y="36750"/>
                </a:cubicBezTo>
                <a:lnTo>
                  <a:pt x="89945" y="36863"/>
                </a:lnTo>
                <a:cubicBezTo>
                  <a:pt x="90011" y="36907"/>
                  <a:pt x="90078" y="36926"/>
                  <a:pt x="90144" y="36926"/>
                </a:cubicBezTo>
                <a:cubicBezTo>
                  <a:pt x="90191" y="36926"/>
                  <a:pt x="90238" y="36917"/>
                  <a:pt x="90285" y="36901"/>
                </a:cubicBezTo>
                <a:cubicBezTo>
                  <a:pt x="90323" y="36901"/>
                  <a:pt x="90399" y="36863"/>
                  <a:pt x="90436" y="36863"/>
                </a:cubicBezTo>
                <a:cubicBezTo>
                  <a:pt x="90481" y="36907"/>
                  <a:pt x="90564" y="36926"/>
                  <a:pt x="90648" y="36926"/>
                </a:cubicBezTo>
                <a:cubicBezTo>
                  <a:pt x="90708" y="36926"/>
                  <a:pt x="90768" y="36917"/>
                  <a:pt x="90815" y="36901"/>
                </a:cubicBezTo>
                <a:cubicBezTo>
                  <a:pt x="90928" y="36863"/>
                  <a:pt x="90966" y="36788"/>
                  <a:pt x="90966" y="36712"/>
                </a:cubicBezTo>
                <a:cubicBezTo>
                  <a:pt x="90966" y="36674"/>
                  <a:pt x="90966" y="36674"/>
                  <a:pt x="90966" y="36636"/>
                </a:cubicBezTo>
                <a:lnTo>
                  <a:pt x="90928" y="36561"/>
                </a:lnTo>
                <a:cubicBezTo>
                  <a:pt x="90884" y="36516"/>
                  <a:pt x="90813" y="36498"/>
                  <a:pt x="90740" y="36498"/>
                </a:cubicBezTo>
                <a:cubicBezTo>
                  <a:pt x="90688" y="36498"/>
                  <a:pt x="90635" y="36507"/>
                  <a:pt x="90588" y="36523"/>
                </a:cubicBezTo>
                <a:cubicBezTo>
                  <a:pt x="90550" y="36523"/>
                  <a:pt x="90512" y="36561"/>
                  <a:pt x="90474" y="36561"/>
                </a:cubicBezTo>
                <a:cubicBezTo>
                  <a:pt x="90399" y="36485"/>
                  <a:pt x="90285" y="36485"/>
                  <a:pt x="90172" y="36485"/>
                </a:cubicBezTo>
                <a:close/>
                <a:moveTo>
                  <a:pt x="44462" y="36636"/>
                </a:moveTo>
                <a:cubicBezTo>
                  <a:pt x="44349" y="36636"/>
                  <a:pt x="44273" y="36674"/>
                  <a:pt x="44198" y="36712"/>
                </a:cubicBezTo>
                <a:cubicBezTo>
                  <a:pt x="44160" y="36750"/>
                  <a:pt x="44122" y="36788"/>
                  <a:pt x="44122" y="36901"/>
                </a:cubicBezTo>
                <a:lnTo>
                  <a:pt x="44122" y="36939"/>
                </a:lnTo>
                <a:lnTo>
                  <a:pt x="44236" y="37014"/>
                </a:lnTo>
                <a:cubicBezTo>
                  <a:pt x="44257" y="37025"/>
                  <a:pt x="44286" y="37033"/>
                  <a:pt x="44317" y="37033"/>
                </a:cubicBezTo>
                <a:cubicBezTo>
                  <a:pt x="44390" y="37033"/>
                  <a:pt x="44477" y="36990"/>
                  <a:pt x="44532" y="36844"/>
                </a:cubicBezTo>
                <a:lnTo>
                  <a:pt x="44532" y="36844"/>
                </a:lnTo>
                <a:lnTo>
                  <a:pt x="44538" y="36863"/>
                </a:lnTo>
                <a:cubicBezTo>
                  <a:pt x="44538" y="36863"/>
                  <a:pt x="44538" y="36825"/>
                  <a:pt x="44538" y="36825"/>
                </a:cubicBezTo>
                <a:cubicBezTo>
                  <a:pt x="44536" y="36832"/>
                  <a:pt x="44534" y="36838"/>
                  <a:pt x="44532" y="36844"/>
                </a:cubicBezTo>
                <a:lnTo>
                  <a:pt x="44532" y="36844"/>
                </a:lnTo>
                <a:lnTo>
                  <a:pt x="44462" y="36636"/>
                </a:lnTo>
                <a:close/>
                <a:moveTo>
                  <a:pt x="49482" y="36707"/>
                </a:moveTo>
                <a:cubicBezTo>
                  <a:pt x="49220" y="36707"/>
                  <a:pt x="49188" y="36867"/>
                  <a:pt x="49188" y="36901"/>
                </a:cubicBezTo>
                <a:lnTo>
                  <a:pt x="49226" y="37014"/>
                </a:lnTo>
                <a:cubicBezTo>
                  <a:pt x="49280" y="37041"/>
                  <a:pt x="49352" y="37068"/>
                  <a:pt x="49430" y="37068"/>
                </a:cubicBezTo>
                <a:cubicBezTo>
                  <a:pt x="49462" y="37068"/>
                  <a:pt x="49495" y="37063"/>
                  <a:pt x="49529" y="37052"/>
                </a:cubicBezTo>
                <a:cubicBezTo>
                  <a:pt x="49642" y="37014"/>
                  <a:pt x="49680" y="36939"/>
                  <a:pt x="49680" y="36825"/>
                </a:cubicBezTo>
                <a:lnTo>
                  <a:pt x="49566" y="36712"/>
                </a:lnTo>
                <a:cubicBezTo>
                  <a:pt x="49536" y="36709"/>
                  <a:pt x="49508" y="36707"/>
                  <a:pt x="49482" y="36707"/>
                </a:cubicBezTo>
                <a:close/>
                <a:moveTo>
                  <a:pt x="1248" y="36788"/>
                </a:moveTo>
                <a:cubicBezTo>
                  <a:pt x="1210" y="36788"/>
                  <a:pt x="1173" y="36788"/>
                  <a:pt x="1135" y="36825"/>
                </a:cubicBezTo>
                <a:cubicBezTo>
                  <a:pt x="1059" y="36863"/>
                  <a:pt x="1021" y="36901"/>
                  <a:pt x="1021" y="36939"/>
                </a:cubicBezTo>
                <a:lnTo>
                  <a:pt x="1021" y="36977"/>
                </a:lnTo>
                <a:lnTo>
                  <a:pt x="1097" y="37052"/>
                </a:lnTo>
                <a:cubicBezTo>
                  <a:pt x="1097" y="37014"/>
                  <a:pt x="1097" y="37014"/>
                  <a:pt x="1097" y="36977"/>
                </a:cubicBezTo>
                <a:lnTo>
                  <a:pt x="1210" y="37128"/>
                </a:lnTo>
                <a:lnTo>
                  <a:pt x="1362" y="37128"/>
                </a:lnTo>
                <a:lnTo>
                  <a:pt x="1475" y="37090"/>
                </a:lnTo>
                <a:cubicBezTo>
                  <a:pt x="1475" y="37052"/>
                  <a:pt x="1513" y="37014"/>
                  <a:pt x="1513" y="36977"/>
                </a:cubicBezTo>
                <a:cubicBezTo>
                  <a:pt x="1513" y="36863"/>
                  <a:pt x="1400" y="36788"/>
                  <a:pt x="1248" y="36788"/>
                </a:cubicBezTo>
                <a:close/>
                <a:moveTo>
                  <a:pt x="8243" y="36750"/>
                </a:moveTo>
                <a:lnTo>
                  <a:pt x="8091" y="36863"/>
                </a:lnTo>
                <a:cubicBezTo>
                  <a:pt x="8054" y="36863"/>
                  <a:pt x="8016" y="36901"/>
                  <a:pt x="8016" y="36939"/>
                </a:cubicBezTo>
                <a:lnTo>
                  <a:pt x="8129" y="37090"/>
                </a:lnTo>
                <a:cubicBezTo>
                  <a:pt x="8167" y="37090"/>
                  <a:pt x="8205" y="37128"/>
                  <a:pt x="8243" y="37128"/>
                </a:cubicBezTo>
                <a:lnTo>
                  <a:pt x="8394" y="37052"/>
                </a:lnTo>
                <a:cubicBezTo>
                  <a:pt x="8432" y="37014"/>
                  <a:pt x="8470" y="36977"/>
                  <a:pt x="8470" y="36939"/>
                </a:cubicBezTo>
                <a:lnTo>
                  <a:pt x="8356" y="36788"/>
                </a:lnTo>
                <a:cubicBezTo>
                  <a:pt x="8318" y="36788"/>
                  <a:pt x="8318" y="36750"/>
                  <a:pt x="8243" y="36750"/>
                </a:cubicBezTo>
                <a:close/>
                <a:moveTo>
                  <a:pt x="51079" y="36750"/>
                </a:moveTo>
                <a:lnTo>
                  <a:pt x="50927" y="36863"/>
                </a:lnTo>
                <a:cubicBezTo>
                  <a:pt x="50927" y="36901"/>
                  <a:pt x="50927" y="36901"/>
                  <a:pt x="50927" y="36901"/>
                </a:cubicBezTo>
                <a:lnTo>
                  <a:pt x="51079" y="36901"/>
                </a:lnTo>
                <a:lnTo>
                  <a:pt x="50927" y="36939"/>
                </a:lnTo>
                <a:cubicBezTo>
                  <a:pt x="50927" y="37090"/>
                  <a:pt x="50965" y="37166"/>
                  <a:pt x="51079" y="37203"/>
                </a:cubicBezTo>
                <a:lnTo>
                  <a:pt x="51268" y="37090"/>
                </a:lnTo>
                <a:cubicBezTo>
                  <a:pt x="51306" y="37052"/>
                  <a:pt x="51381" y="37014"/>
                  <a:pt x="51381" y="36901"/>
                </a:cubicBezTo>
                <a:cubicBezTo>
                  <a:pt x="51381" y="36901"/>
                  <a:pt x="51381" y="36863"/>
                  <a:pt x="51381" y="36825"/>
                </a:cubicBezTo>
                <a:lnTo>
                  <a:pt x="51230" y="36750"/>
                </a:lnTo>
                <a:close/>
                <a:moveTo>
                  <a:pt x="6693" y="36788"/>
                </a:moveTo>
                <a:cubicBezTo>
                  <a:pt x="6579" y="36788"/>
                  <a:pt x="6504" y="36788"/>
                  <a:pt x="6428" y="36863"/>
                </a:cubicBezTo>
                <a:cubicBezTo>
                  <a:pt x="6314" y="36939"/>
                  <a:pt x="6314" y="37128"/>
                  <a:pt x="6428" y="37203"/>
                </a:cubicBezTo>
                <a:cubicBezTo>
                  <a:pt x="6504" y="37241"/>
                  <a:pt x="6579" y="37241"/>
                  <a:pt x="6693" y="37241"/>
                </a:cubicBezTo>
                <a:lnTo>
                  <a:pt x="6768" y="37128"/>
                </a:lnTo>
                <a:lnTo>
                  <a:pt x="6768" y="36901"/>
                </a:lnTo>
                <a:lnTo>
                  <a:pt x="6693" y="36788"/>
                </a:lnTo>
                <a:close/>
                <a:moveTo>
                  <a:pt x="83669" y="36788"/>
                </a:moveTo>
                <a:lnTo>
                  <a:pt x="83518" y="36901"/>
                </a:lnTo>
                <a:lnTo>
                  <a:pt x="83518" y="37128"/>
                </a:lnTo>
                <a:lnTo>
                  <a:pt x="83631" y="37241"/>
                </a:lnTo>
                <a:cubicBezTo>
                  <a:pt x="83782" y="37241"/>
                  <a:pt x="83858" y="37241"/>
                  <a:pt x="83934" y="37203"/>
                </a:cubicBezTo>
                <a:cubicBezTo>
                  <a:pt x="84009" y="37166"/>
                  <a:pt x="84047" y="37090"/>
                  <a:pt x="84047" y="36977"/>
                </a:cubicBezTo>
                <a:cubicBezTo>
                  <a:pt x="84047" y="36939"/>
                  <a:pt x="84047" y="36939"/>
                  <a:pt x="84047" y="36901"/>
                </a:cubicBezTo>
                <a:lnTo>
                  <a:pt x="83896" y="36788"/>
                </a:lnTo>
                <a:close/>
                <a:moveTo>
                  <a:pt x="27464" y="36919"/>
                </a:moveTo>
                <a:cubicBezTo>
                  <a:pt x="27404" y="36919"/>
                  <a:pt x="27324" y="36959"/>
                  <a:pt x="27298" y="37090"/>
                </a:cubicBezTo>
                <a:lnTo>
                  <a:pt x="27373" y="37166"/>
                </a:lnTo>
                <a:cubicBezTo>
                  <a:pt x="27373" y="37203"/>
                  <a:pt x="27373" y="37203"/>
                  <a:pt x="27373" y="37241"/>
                </a:cubicBezTo>
                <a:cubicBezTo>
                  <a:pt x="27373" y="37279"/>
                  <a:pt x="27373" y="37392"/>
                  <a:pt x="27562" y="37392"/>
                </a:cubicBezTo>
                <a:lnTo>
                  <a:pt x="27638" y="37392"/>
                </a:lnTo>
                <a:cubicBezTo>
                  <a:pt x="27714" y="37317"/>
                  <a:pt x="27751" y="37279"/>
                  <a:pt x="27751" y="37203"/>
                </a:cubicBezTo>
                <a:cubicBezTo>
                  <a:pt x="27751" y="37052"/>
                  <a:pt x="27676" y="36939"/>
                  <a:pt x="27525" y="36939"/>
                </a:cubicBezTo>
                <a:cubicBezTo>
                  <a:pt x="27513" y="36927"/>
                  <a:pt x="27490" y="36919"/>
                  <a:pt x="27464" y="36919"/>
                </a:cubicBezTo>
                <a:close/>
                <a:moveTo>
                  <a:pt x="86618" y="36863"/>
                </a:moveTo>
                <a:lnTo>
                  <a:pt x="86467" y="36977"/>
                </a:lnTo>
                <a:cubicBezTo>
                  <a:pt x="86467" y="36977"/>
                  <a:pt x="86429" y="37052"/>
                  <a:pt x="86391" y="37052"/>
                </a:cubicBezTo>
                <a:cubicBezTo>
                  <a:pt x="86315" y="37128"/>
                  <a:pt x="86240" y="37203"/>
                  <a:pt x="86240" y="37279"/>
                </a:cubicBezTo>
                <a:cubicBezTo>
                  <a:pt x="86240" y="37355"/>
                  <a:pt x="86278" y="37430"/>
                  <a:pt x="86353" y="37468"/>
                </a:cubicBezTo>
                <a:lnTo>
                  <a:pt x="86580" y="37392"/>
                </a:lnTo>
                <a:lnTo>
                  <a:pt x="86580" y="37392"/>
                </a:lnTo>
                <a:cubicBezTo>
                  <a:pt x="86580" y="37430"/>
                  <a:pt x="86542" y="37430"/>
                  <a:pt x="86542" y="37430"/>
                </a:cubicBezTo>
                <a:lnTo>
                  <a:pt x="86580" y="37430"/>
                </a:lnTo>
                <a:cubicBezTo>
                  <a:pt x="86656" y="37430"/>
                  <a:pt x="86807" y="37430"/>
                  <a:pt x="86883" y="37317"/>
                </a:cubicBezTo>
                <a:cubicBezTo>
                  <a:pt x="86883" y="37279"/>
                  <a:pt x="86883" y="37241"/>
                  <a:pt x="86883" y="37203"/>
                </a:cubicBezTo>
                <a:cubicBezTo>
                  <a:pt x="86883" y="37090"/>
                  <a:pt x="86845" y="37052"/>
                  <a:pt x="86807" y="37014"/>
                </a:cubicBezTo>
                <a:lnTo>
                  <a:pt x="86807" y="36977"/>
                </a:lnTo>
                <a:cubicBezTo>
                  <a:pt x="86807" y="36939"/>
                  <a:pt x="86731" y="36863"/>
                  <a:pt x="86618" y="36863"/>
                </a:cubicBezTo>
                <a:close/>
                <a:moveTo>
                  <a:pt x="71079" y="37128"/>
                </a:moveTo>
                <a:cubicBezTo>
                  <a:pt x="70928" y="37128"/>
                  <a:pt x="70814" y="37203"/>
                  <a:pt x="70814" y="37317"/>
                </a:cubicBezTo>
                <a:lnTo>
                  <a:pt x="70928" y="37430"/>
                </a:lnTo>
                <a:cubicBezTo>
                  <a:pt x="70928" y="37430"/>
                  <a:pt x="70928" y="37468"/>
                  <a:pt x="70966" y="37468"/>
                </a:cubicBezTo>
                <a:cubicBezTo>
                  <a:pt x="71003" y="37468"/>
                  <a:pt x="71079" y="37506"/>
                  <a:pt x="71230" y="37506"/>
                </a:cubicBezTo>
                <a:lnTo>
                  <a:pt x="71306" y="37392"/>
                </a:lnTo>
                <a:cubicBezTo>
                  <a:pt x="71344" y="37392"/>
                  <a:pt x="71344" y="37355"/>
                  <a:pt x="71344" y="37355"/>
                </a:cubicBezTo>
                <a:cubicBezTo>
                  <a:pt x="71344" y="37203"/>
                  <a:pt x="71230" y="37128"/>
                  <a:pt x="71079" y="37128"/>
                </a:cubicBezTo>
                <a:close/>
                <a:moveTo>
                  <a:pt x="64387" y="37090"/>
                </a:moveTo>
                <a:lnTo>
                  <a:pt x="64198" y="37166"/>
                </a:lnTo>
                <a:cubicBezTo>
                  <a:pt x="64198" y="37166"/>
                  <a:pt x="64160" y="37203"/>
                  <a:pt x="64160" y="37203"/>
                </a:cubicBezTo>
                <a:cubicBezTo>
                  <a:pt x="64085" y="37279"/>
                  <a:pt x="64047" y="37317"/>
                  <a:pt x="64047" y="37392"/>
                </a:cubicBezTo>
                <a:cubicBezTo>
                  <a:pt x="64047" y="37468"/>
                  <a:pt x="64085" y="37544"/>
                  <a:pt x="64198" y="37582"/>
                </a:cubicBezTo>
                <a:lnTo>
                  <a:pt x="64387" y="37468"/>
                </a:lnTo>
                <a:cubicBezTo>
                  <a:pt x="64387" y="37468"/>
                  <a:pt x="64425" y="37430"/>
                  <a:pt x="64425" y="37430"/>
                </a:cubicBezTo>
                <a:cubicBezTo>
                  <a:pt x="64463" y="37392"/>
                  <a:pt x="64538" y="37317"/>
                  <a:pt x="64538" y="37241"/>
                </a:cubicBezTo>
                <a:cubicBezTo>
                  <a:pt x="64538" y="37203"/>
                  <a:pt x="64500" y="37128"/>
                  <a:pt x="64387" y="37090"/>
                </a:cubicBezTo>
                <a:close/>
                <a:moveTo>
                  <a:pt x="2383" y="37166"/>
                </a:moveTo>
                <a:cubicBezTo>
                  <a:pt x="2269" y="37166"/>
                  <a:pt x="2193" y="37166"/>
                  <a:pt x="2156" y="37203"/>
                </a:cubicBezTo>
                <a:cubicBezTo>
                  <a:pt x="2080" y="37279"/>
                  <a:pt x="2042" y="37355"/>
                  <a:pt x="2042" y="37506"/>
                </a:cubicBezTo>
                <a:lnTo>
                  <a:pt x="2193" y="37619"/>
                </a:lnTo>
                <a:lnTo>
                  <a:pt x="2420" y="37619"/>
                </a:lnTo>
                <a:lnTo>
                  <a:pt x="2572" y="37506"/>
                </a:lnTo>
                <a:lnTo>
                  <a:pt x="2572" y="37468"/>
                </a:lnTo>
                <a:cubicBezTo>
                  <a:pt x="2572" y="37355"/>
                  <a:pt x="2534" y="37279"/>
                  <a:pt x="2458" y="37203"/>
                </a:cubicBezTo>
                <a:lnTo>
                  <a:pt x="2383" y="37166"/>
                </a:lnTo>
                <a:close/>
                <a:moveTo>
                  <a:pt x="6125" y="37203"/>
                </a:moveTo>
                <a:lnTo>
                  <a:pt x="6088" y="37241"/>
                </a:lnTo>
                <a:cubicBezTo>
                  <a:pt x="6012" y="37241"/>
                  <a:pt x="5785" y="37279"/>
                  <a:pt x="5785" y="37468"/>
                </a:cubicBezTo>
                <a:lnTo>
                  <a:pt x="5785" y="37506"/>
                </a:lnTo>
                <a:lnTo>
                  <a:pt x="5899" y="37619"/>
                </a:lnTo>
                <a:cubicBezTo>
                  <a:pt x="6050" y="37619"/>
                  <a:pt x="6163" y="37582"/>
                  <a:pt x="6201" y="37544"/>
                </a:cubicBezTo>
                <a:cubicBezTo>
                  <a:pt x="6277" y="37506"/>
                  <a:pt x="6314" y="37468"/>
                  <a:pt x="6314" y="37355"/>
                </a:cubicBezTo>
                <a:cubicBezTo>
                  <a:pt x="6314" y="37355"/>
                  <a:pt x="6314" y="37317"/>
                  <a:pt x="6314" y="37317"/>
                </a:cubicBezTo>
                <a:lnTo>
                  <a:pt x="6125" y="37203"/>
                </a:lnTo>
                <a:close/>
                <a:moveTo>
                  <a:pt x="32024" y="37128"/>
                </a:moveTo>
                <a:lnTo>
                  <a:pt x="31872" y="37241"/>
                </a:lnTo>
                <a:lnTo>
                  <a:pt x="31835" y="37241"/>
                </a:lnTo>
                <a:cubicBezTo>
                  <a:pt x="31797" y="37279"/>
                  <a:pt x="31683" y="37355"/>
                  <a:pt x="31683" y="37506"/>
                </a:cubicBezTo>
                <a:lnTo>
                  <a:pt x="31797" y="37619"/>
                </a:lnTo>
                <a:cubicBezTo>
                  <a:pt x="31948" y="37619"/>
                  <a:pt x="32024" y="37582"/>
                  <a:pt x="32061" y="37544"/>
                </a:cubicBezTo>
                <a:lnTo>
                  <a:pt x="32099" y="37544"/>
                </a:lnTo>
                <a:lnTo>
                  <a:pt x="32288" y="37430"/>
                </a:lnTo>
                <a:cubicBezTo>
                  <a:pt x="32288" y="37430"/>
                  <a:pt x="32288" y="37392"/>
                  <a:pt x="32288" y="37392"/>
                </a:cubicBezTo>
                <a:cubicBezTo>
                  <a:pt x="32288" y="37241"/>
                  <a:pt x="32175" y="37128"/>
                  <a:pt x="32024" y="37128"/>
                </a:cubicBezTo>
                <a:close/>
                <a:moveTo>
                  <a:pt x="69052" y="37014"/>
                </a:moveTo>
                <a:cubicBezTo>
                  <a:pt x="68971" y="37014"/>
                  <a:pt x="68886" y="37033"/>
                  <a:pt x="68810" y="37090"/>
                </a:cubicBezTo>
                <a:lnTo>
                  <a:pt x="68773" y="37203"/>
                </a:lnTo>
                <a:cubicBezTo>
                  <a:pt x="68810" y="37468"/>
                  <a:pt x="68924" y="37619"/>
                  <a:pt x="69189" y="37657"/>
                </a:cubicBezTo>
                <a:lnTo>
                  <a:pt x="69302" y="37582"/>
                </a:lnTo>
                <a:cubicBezTo>
                  <a:pt x="69378" y="37506"/>
                  <a:pt x="69378" y="37468"/>
                  <a:pt x="69378" y="37392"/>
                </a:cubicBezTo>
                <a:lnTo>
                  <a:pt x="69378" y="37355"/>
                </a:lnTo>
                <a:cubicBezTo>
                  <a:pt x="69378" y="37317"/>
                  <a:pt x="69378" y="37279"/>
                  <a:pt x="69415" y="37241"/>
                </a:cubicBezTo>
                <a:lnTo>
                  <a:pt x="69340" y="37052"/>
                </a:lnTo>
                <a:lnTo>
                  <a:pt x="69264" y="37052"/>
                </a:lnTo>
                <a:cubicBezTo>
                  <a:pt x="69207" y="37033"/>
                  <a:pt x="69132" y="37014"/>
                  <a:pt x="69052" y="37014"/>
                </a:cubicBezTo>
                <a:close/>
                <a:moveTo>
                  <a:pt x="17884" y="37166"/>
                </a:moveTo>
                <a:cubicBezTo>
                  <a:pt x="17770" y="37203"/>
                  <a:pt x="17543" y="37317"/>
                  <a:pt x="17619" y="37657"/>
                </a:cubicBezTo>
                <a:lnTo>
                  <a:pt x="17695" y="37771"/>
                </a:lnTo>
                <a:lnTo>
                  <a:pt x="17808" y="37771"/>
                </a:lnTo>
                <a:cubicBezTo>
                  <a:pt x="17869" y="37801"/>
                  <a:pt x="17955" y="37856"/>
                  <a:pt x="18066" y="37856"/>
                </a:cubicBezTo>
                <a:cubicBezTo>
                  <a:pt x="18092" y="37856"/>
                  <a:pt x="18119" y="37853"/>
                  <a:pt x="18148" y="37846"/>
                </a:cubicBezTo>
                <a:lnTo>
                  <a:pt x="18262" y="37808"/>
                </a:lnTo>
                <a:cubicBezTo>
                  <a:pt x="18337" y="37733"/>
                  <a:pt x="18375" y="37619"/>
                  <a:pt x="18375" y="37506"/>
                </a:cubicBezTo>
                <a:cubicBezTo>
                  <a:pt x="18375" y="37430"/>
                  <a:pt x="18337" y="37317"/>
                  <a:pt x="18262" y="37279"/>
                </a:cubicBezTo>
                <a:cubicBezTo>
                  <a:pt x="18224" y="37203"/>
                  <a:pt x="18110" y="37166"/>
                  <a:pt x="17921" y="37166"/>
                </a:cubicBezTo>
                <a:close/>
                <a:moveTo>
                  <a:pt x="85937" y="37468"/>
                </a:moveTo>
                <a:lnTo>
                  <a:pt x="85748" y="37582"/>
                </a:lnTo>
                <a:cubicBezTo>
                  <a:pt x="85748" y="37695"/>
                  <a:pt x="85786" y="37771"/>
                  <a:pt x="85824" y="37808"/>
                </a:cubicBezTo>
                <a:cubicBezTo>
                  <a:pt x="85877" y="37835"/>
                  <a:pt x="85950" y="37862"/>
                  <a:pt x="86041" y="37862"/>
                </a:cubicBezTo>
                <a:cubicBezTo>
                  <a:pt x="86079" y="37862"/>
                  <a:pt x="86120" y="37857"/>
                  <a:pt x="86164" y="37846"/>
                </a:cubicBezTo>
                <a:lnTo>
                  <a:pt x="86278" y="37771"/>
                </a:lnTo>
                <a:lnTo>
                  <a:pt x="86278" y="37733"/>
                </a:lnTo>
                <a:cubicBezTo>
                  <a:pt x="86278" y="37544"/>
                  <a:pt x="86051" y="37506"/>
                  <a:pt x="85975" y="37468"/>
                </a:cubicBezTo>
                <a:close/>
                <a:moveTo>
                  <a:pt x="38300" y="37203"/>
                </a:moveTo>
                <a:cubicBezTo>
                  <a:pt x="38149" y="37203"/>
                  <a:pt x="38073" y="37203"/>
                  <a:pt x="37997" y="37279"/>
                </a:cubicBezTo>
                <a:cubicBezTo>
                  <a:pt x="37959" y="37317"/>
                  <a:pt x="37884" y="37355"/>
                  <a:pt x="37922" y="37506"/>
                </a:cubicBezTo>
                <a:cubicBezTo>
                  <a:pt x="37846" y="37506"/>
                  <a:pt x="37808" y="37544"/>
                  <a:pt x="37770" y="37582"/>
                </a:cubicBezTo>
                <a:cubicBezTo>
                  <a:pt x="37733" y="37619"/>
                  <a:pt x="37733" y="37619"/>
                  <a:pt x="37733" y="37619"/>
                </a:cubicBezTo>
                <a:lnTo>
                  <a:pt x="37770" y="37619"/>
                </a:lnTo>
                <a:lnTo>
                  <a:pt x="37544" y="37695"/>
                </a:lnTo>
                <a:cubicBezTo>
                  <a:pt x="37544" y="37808"/>
                  <a:pt x="37581" y="37846"/>
                  <a:pt x="37657" y="37884"/>
                </a:cubicBezTo>
                <a:cubicBezTo>
                  <a:pt x="37679" y="37891"/>
                  <a:pt x="37702" y="37894"/>
                  <a:pt x="37725" y="37894"/>
                </a:cubicBezTo>
                <a:cubicBezTo>
                  <a:pt x="37825" y="37894"/>
                  <a:pt x="37936" y="37839"/>
                  <a:pt x="37997" y="37808"/>
                </a:cubicBezTo>
                <a:cubicBezTo>
                  <a:pt x="38035" y="37771"/>
                  <a:pt x="38073" y="37771"/>
                  <a:pt x="38073" y="37771"/>
                </a:cubicBezTo>
                <a:lnTo>
                  <a:pt x="38073" y="37733"/>
                </a:lnTo>
                <a:lnTo>
                  <a:pt x="38149" y="37619"/>
                </a:lnTo>
                <a:lnTo>
                  <a:pt x="38300" y="37619"/>
                </a:lnTo>
                <a:lnTo>
                  <a:pt x="38413" y="37468"/>
                </a:lnTo>
                <a:lnTo>
                  <a:pt x="38413" y="37317"/>
                </a:lnTo>
                <a:lnTo>
                  <a:pt x="38300" y="37203"/>
                </a:lnTo>
                <a:close/>
                <a:moveTo>
                  <a:pt x="54103" y="37430"/>
                </a:moveTo>
                <a:cubicBezTo>
                  <a:pt x="53914" y="37468"/>
                  <a:pt x="53650" y="37506"/>
                  <a:pt x="53687" y="37808"/>
                </a:cubicBezTo>
                <a:lnTo>
                  <a:pt x="53725" y="37884"/>
                </a:lnTo>
                <a:cubicBezTo>
                  <a:pt x="53801" y="37960"/>
                  <a:pt x="53914" y="37960"/>
                  <a:pt x="54066" y="37960"/>
                </a:cubicBezTo>
                <a:cubicBezTo>
                  <a:pt x="54179" y="37922"/>
                  <a:pt x="54292" y="37884"/>
                  <a:pt x="54330" y="37808"/>
                </a:cubicBezTo>
                <a:lnTo>
                  <a:pt x="54217" y="37619"/>
                </a:lnTo>
                <a:lnTo>
                  <a:pt x="54103" y="37430"/>
                </a:lnTo>
                <a:close/>
                <a:moveTo>
                  <a:pt x="27631" y="37534"/>
                </a:moveTo>
                <a:cubicBezTo>
                  <a:pt x="27595" y="37534"/>
                  <a:pt x="27559" y="37537"/>
                  <a:pt x="27525" y="37544"/>
                </a:cubicBezTo>
                <a:cubicBezTo>
                  <a:pt x="27411" y="37582"/>
                  <a:pt x="27373" y="37657"/>
                  <a:pt x="27373" y="37771"/>
                </a:cubicBezTo>
                <a:lnTo>
                  <a:pt x="27373" y="37808"/>
                </a:lnTo>
                <a:lnTo>
                  <a:pt x="27411" y="37884"/>
                </a:lnTo>
                <a:cubicBezTo>
                  <a:pt x="27467" y="37939"/>
                  <a:pt x="27623" y="37974"/>
                  <a:pt x="27762" y="37974"/>
                </a:cubicBezTo>
                <a:cubicBezTo>
                  <a:pt x="27813" y="37974"/>
                  <a:pt x="27862" y="37970"/>
                  <a:pt x="27903" y="37960"/>
                </a:cubicBezTo>
                <a:cubicBezTo>
                  <a:pt x="28016" y="37922"/>
                  <a:pt x="28054" y="37846"/>
                  <a:pt x="28054" y="37771"/>
                </a:cubicBezTo>
                <a:cubicBezTo>
                  <a:pt x="28054" y="37771"/>
                  <a:pt x="28054" y="37733"/>
                  <a:pt x="28054" y="37733"/>
                </a:cubicBezTo>
                <a:lnTo>
                  <a:pt x="28016" y="37657"/>
                </a:lnTo>
                <a:cubicBezTo>
                  <a:pt x="27954" y="37595"/>
                  <a:pt x="27792" y="37534"/>
                  <a:pt x="27631" y="37534"/>
                </a:cubicBezTo>
                <a:close/>
                <a:moveTo>
                  <a:pt x="34552" y="37591"/>
                </a:moveTo>
                <a:cubicBezTo>
                  <a:pt x="34510" y="37591"/>
                  <a:pt x="34462" y="37600"/>
                  <a:pt x="34406" y="37619"/>
                </a:cubicBezTo>
                <a:cubicBezTo>
                  <a:pt x="34330" y="37657"/>
                  <a:pt x="34292" y="37733"/>
                  <a:pt x="34292" y="37771"/>
                </a:cubicBezTo>
                <a:lnTo>
                  <a:pt x="34368" y="37884"/>
                </a:lnTo>
                <a:cubicBezTo>
                  <a:pt x="34406" y="37922"/>
                  <a:pt x="34443" y="37922"/>
                  <a:pt x="34481" y="37960"/>
                </a:cubicBezTo>
                <a:cubicBezTo>
                  <a:pt x="34519" y="37997"/>
                  <a:pt x="34595" y="38035"/>
                  <a:pt x="34708" y="38073"/>
                </a:cubicBezTo>
                <a:lnTo>
                  <a:pt x="34859" y="37960"/>
                </a:lnTo>
                <a:lnTo>
                  <a:pt x="34897" y="37960"/>
                </a:lnTo>
                <a:cubicBezTo>
                  <a:pt x="34897" y="37922"/>
                  <a:pt x="34935" y="37846"/>
                  <a:pt x="34935" y="37808"/>
                </a:cubicBezTo>
                <a:cubicBezTo>
                  <a:pt x="34935" y="37771"/>
                  <a:pt x="34935" y="37733"/>
                  <a:pt x="34935" y="37733"/>
                </a:cubicBezTo>
                <a:lnTo>
                  <a:pt x="34784" y="37619"/>
                </a:lnTo>
                <a:lnTo>
                  <a:pt x="34670" y="37619"/>
                </a:lnTo>
                <a:cubicBezTo>
                  <a:pt x="34632" y="37600"/>
                  <a:pt x="34595" y="37591"/>
                  <a:pt x="34552" y="37591"/>
                </a:cubicBezTo>
                <a:close/>
                <a:moveTo>
                  <a:pt x="35615" y="37733"/>
                </a:moveTo>
                <a:cubicBezTo>
                  <a:pt x="35389" y="37733"/>
                  <a:pt x="35351" y="37884"/>
                  <a:pt x="35389" y="37960"/>
                </a:cubicBezTo>
                <a:lnTo>
                  <a:pt x="35540" y="38073"/>
                </a:lnTo>
                <a:lnTo>
                  <a:pt x="35578" y="38073"/>
                </a:lnTo>
                <a:cubicBezTo>
                  <a:pt x="35615" y="38073"/>
                  <a:pt x="35804" y="38073"/>
                  <a:pt x="35842" y="37922"/>
                </a:cubicBezTo>
                <a:lnTo>
                  <a:pt x="35767" y="37846"/>
                </a:lnTo>
                <a:cubicBezTo>
                  <a:pt x="35767" y="37846"/>
                  <a:pt x="35767" y="37846"/>
                  <a:pt x="35767" y="37884"/>
                </a:cubicBezTo>
                <a:lnTo>
                  <a:pt x="35615" y="37733"/>
                </a:lnTo>
                <a:close/>
                <a:moveTo>
                  <a:pt x="36787" y="37733"/>
                </a:moveTo>
                <a:cubicBezTo>
                  <a:pt x="36674" y="37733"/>
                  <a:pt x="36636" y="37771"/>
                  <a:pt x="36598" y="37771"/>
                </a:cubicBezTo>
                <a:cubicBezTo>
                  <a:pt x="36561" y="37808"/>
                  <a:pt x="36485" y="37884"/>
                  <a:pt x="36523" y="38035"/>
                </a:cubicBezTo>
                <a:lnTo>
                  <a:pt x="36674" y="38111"/>
                </a:lnTo>
                <a:lnTo>
                  <a:pt x="36787" y="38111"/>
                </a:lnTo>
                <a:lnTo>
                  <a:pt x="36901" y="37997"/>
                </a:lnTo>
                <a:lnTo>
                  <a:pt x="36901" y="37846"/>
                </a:lnTo>
                <a:lnTo>
                  <a:pt x="36787" y="37733"/>
                </a:lnTo>
                <a:close/>
                <a:moveTo>
                  <a:pt x="46391" y="37657"/>
                </a:moveTo>
                <a:cubicBezTo>
                  <a:pt x="46239" y="37771"/>
                  <a:pt x="46277" y="37997"/>
                  <a:pt x="46391" y="38073"/>
                </a:cubicBezTo>
                <a:cubicBezTo>
                  <a:pt x="46466" y="38149"/>
                  <a:pt x="46580" y="38186"/>
                  <a:pt x="46655" y="38186"/>
                </a:cubicBezTo>
                <a:lnTo>
                  <a:pt x="46806" y="38073"/>
                </a:lnTo>
                <a:cubicBezTo>
                  <a:pt x="46806" y="38035"/>
                  <a:pt x="46806" y="38035"/>
                  <a:pt x="46806" y="37997"/>
                </a:cubicBezTo>
                <a:cubicBezTo>
                  <a:pt x="46806" y="37846"/>
                  <a:pt x="46693" y="37771"/>
                  <a:pt x="46655" y="37733"/>
                </a:cubicBezTo>
                <a:cubicBezTo>
                  <a:pt x="46617" y="37695"/>
                  <a:pt x="46617" y="37695"/>
                  <a:pt x="46580" y="37657"/>
                </a:cubicBezTo>
                <a:close/>
                <a:moveTo>
                  <a:pt x="48432" y="37733"/>
                </a:moveTo>
                <a:cubicBezTo>
                  <a:pt x="48319" y="37733"/>
                  <a:pt x="48243" y="37733"/>
                  <a:pt x="48205" y="37771"/>
                </a:cubicBezTo>
                <a:cubicBezTo>
                  <a:pt x="48092" y="37846"/>
                  <a:pt x="48092" y="37960"/>
                  <a:pt x="48092" y="38035"/>
                </a:cubicBezTo>
                <a:cubicBezTo>
                  <a:pt x="48092" y="38035"/>
                  <a:pt x="48092" y="38073"/>
                  <a:pt x="48092" y="38111"/>
                </a:cubicBezTo>
                <a:lnTo>
                  <a:pt x="48205" y="38224"/>
                </a:lnTo>
                <a:cubicBezTo>
                  <a:pt x="48319" y="38224"/>
                  <a:pt x="48394" y="38224"/>
                  <a:pt x="48470" y="38186"/>
                </a:cubicBezTo>
                <a:cubicBezTo>
                  <a:pt x="48546" y="38111"/>
                  <a:pt x="48583" y="38035"/>
                  <a:pt x="48583" y="37960"/>
                </a:cubicBezTo>
                <a:cubicBezTo>
                  <a:pt x="48583" y="37884"/>
                  <a:pt x="48546" y="37808"/>
                  <a:pt x="48508" y="37771"/>
                </a:cubicBezTo>
                <a:lnTo>
                  <a:pt x="48432" y="37733"/>
                </a:lnTo>
                <a:close/>
                <a:moveTo>
                  <a:pt x="9972" y="37992"/>
                </a:moveTo>
                <a:cubicBezTo>
                  <a:pt x="9704" y="37992"/>
                  <a:pt x="9642" y="38152"/>
                  <a:pt x="9642" y="38186"/>
                </a:cubicBezTo>
                <a:lnTo>
                  <a:pt x="9755" y="38338"/>
                </a:lnTo>
                <a:cubicBezTo>
                  <a:pt x="9785" y="38341"/>
                  <a:pt x="9813" y="38343"/>
                  <a:pt x="9839" y="38343"/>
                </a:cubicBezTo>
                <a:cubicBezTo>
                  <a:pt x="10102" y="38343"/>
                  <a:pt x="10136" y="38180"/>
                  <a:pt x="10171" y="38111"/>
                </a:cubicBezTo>
                <a:lnTo>
                  <a:pt x="10057" y="37997"/>
                </a:lnTo>
                <a:cubicBezTo>
                  <a:pt x="10027" y="37994"/>
                  <a:pt x="9998" y="37992"/>
                  <a:pt x="9972" y="37992"/>
                </a:cubicBezTo>
                <a:close/>
                <a:moveTo>
                  <a:pt x="1664" y="37997"/>
                </a:moveTo>
                <a:cubicBezTo>
                  <a:pt x="1551" y="37997"/>
                  <a:pt x="1475" y="37997"/>
                  <a:pt x="1400" y="38035"/>
                </a:cubicBezTo>
                <a:cubicBezTo>
                  <a:pt x="1362" y="38073"/>
                  <a:pt x="1324" y="38149"/>
                  <a:pt x="1324" y="38224"/>
                </a:cubicBezTo>
                <a:lnTo>
                  <a:pt x="1324" y="38262"/>
                </a:lnTo>
                <a:lnTo>
                  <a:pt x="1437" y="38375"/>
                </a:lnTo>
                <a:cubicBezTo>
                  <a:pt x="1551" y="38375"/>
                  <a:pt x="1626" y="38375"/>
                  <a:pt x="1702" y="38338"/>
                </a:cubicBezTo>
                <a:cubicBezTo>
                  <a:pt x="1740" y="38300"/>
                  <a:pt x="1778" y="38224"/>
                  <a:pt x="1778" y="38149"/>
                </a:cubicBezTo>
                <a:lnTo>
                  <a:pt x="1778" y="38111"/>
                </a:lnTo>
                <a:lnTo>
                  <a:pt x="1664" y="37997"/>
                </a:lnTo>
                <a:close/>
                <a:moveTo>
                  <a:pt x="77015" y="38111"/>
                </a:moveTo>
                <a:cubicBezTo>
                  <a:pt x="76939" y="38111"/>
                  <a:pt x="76712" y="38149"/>
                  <a:pt x="76712" y="38338"/>
                </a:cubicBezTo>
                <a:lnTo>
                  <a:pt x="76712" y="38375"/>
                </a:lnTo>
                <a:lnTo>
                  <a:pt x="76826" y="38489"/>
                </a:lnTo>
                <a:cubicBezTo>
                  <a:pt x="76977" y="38489"/>
                  <a:pt x="77090" y="38489"/>
                  <a:pt x="77128" y="38413"/>
                </a:cubicBezTo>
                <a:cubicBezTo>
                  <a:pt x="77166" y="38375"/>
                  <a:pt x="77242" y="38338"/>
                  <a:pt x="77242" y="38224"/>
                </a:cubicBezTo>
                <a:lnTo>
                  <a:pt x="77242" y="38186"/>
                </a:lnTo>
                <a:lnTo>
                  <a:pt x="77053" y="38111"/>
                </a:lnTo>
                <a:close/>
                <a:moveTo>
                  <a:pt x="8923" y="38149"/>
                </a:moveTo>
                <a:lnTo>
                  <a:pt x="8734" y="38262"/>
                </a:lnTo>
                <a:cubicBezTo>
                  <a:pt x="8734" y="38224"/>
                  <a:pt x="8772" y="38186"/>
                  <a:pt x="8772" y="38186"/>
                </a:cubicBezTo>
                <a:lnTo>
                  <a:pt x="8696" y="38186"/>
                </a:lnTo>
                <a:lnTo>
                  <a:pt x="8545" y="38300"/>
                </a:lnTo>
                <a:lnTo>
                  <a:pt x="8545" y="38527"/>
                </a:lnTo>
                <a:lnTo>
                  <a:pt x="8696" y="38640"/>
                </a:lnTo>
                <a:cubicBezTo>
                  <a:pt x="8810" y="38640"/>
                  <a:pt x="8885" y="38565"/>
                  <a:pt x="8923" y="38527"/>
                </a:cubicBezTo>
                <a:cubicBezTo>
                  <a:pt x="8961" y="38489"/>
                  <a:pt x="9074" y="38413"/>
                  <a:pt x="9074" y="38338"/>
                </a:cubicBezTo>
                <a:cubicBezTo>
                  <a:pt x="9074" y="38262"/>
                  <a:pt x="8999" y="38186"/>
                  <a:pt x="8923" y="38149"/>
                </a:cubicBezTo>
                <a:close/>
                <a:moveTo>
                  <a:pt x="54708" y="38300"/>
                </a:moveTo>
                <a:cubicBezTo>
                  <a:pt x="54633" y="38300"/>
                  <a:pt x="54519" y="38338"/>
                  <a:pt x="54481" y="38489"/>
                </a:cubicBezTo>
                <a:lnTo>
                  <a:pt x="54595" y="38640"/>
                </a:lnTo>
                <a:cubicBezTo>
                  <a:pt x="54708" y="38640"/>
                  <a:pt x="54822" y="38640"/>
                  <a:pt x="54859" y="38602"/>
                </a:cubicBezTo>
                <a:lnTo>
                  <a:pt x="54935" y="38489"/>
                </a:lnTo>
                <a:cubicBezTo>
                  <a:pt x="54935" y="38375"/>
                  <a:pt x="54822" y="38300"/>
                  <a:pt x="54708" y="38300"/>
                </a:cubicBezTo>
                <a:close/>
                <a:moveTo>
                  <a:pt x="12007" y="38139"/>
                </a:moveTo>
                <a:cubicBezTo>
                  <a:pt x="11976" y="38139"/>
                  <a:pt x="11944" y="38142"/>
                  <a:pt x="11910" y="38149"/>
                </a:cubicBezTo>
                <a:cubicBezTo>
                  <a:pt x="11759" y="38186"/>
                  <a:pt x="11645" y="38300"/>
                  <a:pt x="11645" y="38451"/>
                </a:cubicBezTo>
                <a:lnTo>
                  <a:pt x="11683" y="38565"/>
                </a:lnTo>
                <a:cubicBezTo>
                  <a:pt x="11766" y="38620"/>
                  <a:pt x="11890" y="38655"/>
                  <a:pt x="12009" y="38655"/>
                </a:cubicBezTo>
                <a:cubicBezTo>
                  <a:pt x="12053" y="38655"/>
                  <a:pt x="12096" y="38650"/>
                  <a:pt x="12137" y="38640"/>
                </a:cubicBezTo>
                <a:cubicBezTo>
                  <a:pt x="12250" y="38602"/>
                  <a:pt x="12364" y="38527"/>
                  <a:pt x="12402" y="38375"/>
                </a:cubicBezTo>
                <a:lnTo>
                  <a:pt x="12364" y="38300"/>
                </a:lnTo>
                <a:cubicBezTo>
                  <a:pt x="12270" y="38207"/>
                  <a:pt x="12151" y="38139"/>
                  <a:pt x="12007" y="38139"/>
                </a:cubicBezTo>
                <a:close/>
                <a:moveTo>
                  <a:pt x="2392" y="38237"/>
                </a:moveTo>
                <a:cubicBezTo>
                  <a:pt x="2346" y="38237"/>
                  <a:pt x="2293" y="38244"/>
                  <a:pt x="2231" y="38262"/>
                </a:cubicBezTo>
                <a:lnTo>
                  <a:pt x="2156" y="38300"/>
                </a:lnTo>
                <a:cubicBezTo>
                  <a:pt x="2042" y="38375"/>
                  <a:pt x="2042" y="38489"/>
                  <a:pt x="2042" y="38640"/>
                </a:cubicBezTo>
                <a:lnTo>
                  <a:pt x="2080" y="38716"/>
                </a:lnTo>
                <a:cubicBezTo>
                  <a:pt x="2137" y="38754"/>
                  <a:pt x="2212" y="38763"/>
                  <a:pt x="2288" y="38763"/>
                </a:cubicBezTo>
                <a:cubicBezTo>
                  <a:pt x="2364" y="38763"/>
                  <a:pt x="2439" y="38754"/>
                  <a:pt x="2496" y="38754"/>
                </a:cubicBezTo>
                <a:cubicBezTo>
                  <a:pt x="2609" y="38716"/>
                  <a:pt x="2723" y="38640"/>
                  <a:pt x="2761" y="38565"/>
                </a:cubicBezTo>
                <a:lnTo>
                  <a:pt x="2685" y="38413"/>
                </a:lnTo>
                <a:cubicBezTo>
                  <a:pt x="2685" y="38413"/>
                  <a:pt x="2685" y="38413"/>
                  <a:pt x="2647" y="38375"/>
                </a:cubicBezTo>
                <a:cubicBezTo>
                  <a:pt x="2618" y="38317"/>
                  <a:pt x="2545" y="38237"/>
                  <a:pt x="2392" y="38237"/>
                </a:cubicBezTo>
                <a:close/>
                <a:moveTo>
                  <a:pt x="7084" y="38237"/>
                </a:moveTo>
                <a:cubicBezTo>
                  <a:pt x="7021" y="38237"/>
                  <a:pt x="6964" y="38256"/>
                  <a:pt x="6919" y="38300"/>
                </a:cubicBezTo>
                <a:cubicBezTo>
                  <a:pt x="6806" y="38375"/>
                  <a:pt x="6806" y="38527"/>
                  <a:pt x="6806" y="38678"/>
                </a:cubicBezTo>
                <a:lnTo>
                  <a:pt x="6806" y="38716"/>
                </a:lnTo>
                <a:lnTo>
                  <a:pt x="6957" y="38829"/>
                </a:lnTo>
                <a:cubicBezTo>
                  <a:pt x="7184" y="38829"/>
                  <a:pt x="7335" y="38640"/>
                  <a:pt x="7335" y="38451"/>
                </a:cubicBezTo>
                <a:cubicBezTo>
                  <a:pt x="7335" y="38375"/>
                  <a:pt x="7335" y="38338"/>
                  <a:pt x="7297" y="38300"/>
                </a:cubicBezTo>
                <a:lnTo>
                  <a:pt x="7222" y="38262"/>
                </a:lnTo>
                <a:cubicBezTo>
                  <a:pt x="7175" y="38246"/>
                  <a:pt x="7128" y="38237"/>
                  <a:pt x="7084" y="38237"/>
                </a:cubicBezTo>
                <a:close/>
                <a:moveTo>
                  <a:pt x="959" y="37461"/>
                </a:moveTo>
                <a:cubicBezTo>
                  <a:pt x="764" y="37461"/>
                  <a:pt x="666" y="37554"/>
                  <a:pt x="568" y="37619"/>
                </a:cubicBezTo>
                <a:cubicBezTo>
                  <a:pt x="530" y="37657"/>
                  <a:pt x="492" y="37657"/>
                  <a:pt x="454" y="37695"/>
                </a:cubicBezTo>
                <a:lnTo>
                  <a:pt x="379" y="37733"/>
                </a:lnTo>
                <a:cubicBezTo>
                  <a:pt x="341" y="37846"/>
                  <a:pt x="379" y="37960"/>
                  <a:pt x="417" y="37997"/>
                </a:cubicBezTo>
                <a:cubicBezTo>
                  <a:pt x="379" y="38035"/>
                  <a:pt x="379" y="38073"/>
                  <a:pt x="379" y="38073"/>
                </a:cubicBezTo>
                <a:lnTo>
                  <a:pt x="454" y="38224"/>
                </a:lnTo>
                <a:cubicBezTo>
                  <a:pt x="568" y="38262"/>
                  <a:pt x="681" y="38300"/>
                  <a:pt x="832" y="38338"/>
                </a:cubicBezTo>
                <a:lnTo>
                  <a:pt x="719" y="38375"/>
                </a:lnTo>
                <a:cubicBezTo>
                  <a:pt x="719" y="38413"/>
                  <a:pt x="719" y="38413"/>
                  <a:pt x="719" y="38413"/>
                </a:cubicBezTo>
                <a:cubicBezTo>
                  <a:pt x="681" y="38451"/>
                  <a:pt x="643" y="38527"/>
                  <a:pt x="681" y="38640"/>
                </a:cubicBezTo>
                <a:lnTo>
                  <a:pt x="681" y="38678"/>
                </a:lnTo>
                <a:cubicBezTo>
                  <a:pt x="760" y="38809"/>
                  <a:pt x="928" y="38849"/>
                  <a:pt x="1050" y="38849"/>
                </a:cubicBezTo>
                <a:cubicBezTo>
                  <a:pt x="1104" y="38849"/>
                  <a:pt x="1149" y="38841"/>
                  <a:pt x="1173" y="38829"/>
                </a:cubicBezTo>
                <a:lnTo>
                  <a:pt x="1286" y="38716"/>
                </a:lnTo>
                <a:cubicBezTo>
                  <a:pt x="1286" y="38602"/>
                  <a:pt x="1248" y="38451"/>
                  <a:pt x="1135" y="38375"/>
                </a:cubicBezTo>
                <a:cubicBezTo>
                  <a:pt x="1135" y="38338"/>
                  <a:pt x="1097" y="38338"/>
                  <a:pt x="1097" y="38338"/>
                </a:cubicBezTo>
                <a:lnTo>
                  <a:pt x="1135" y="38338"/>
                </a:lnTo>
                <a:lnTo>
                  <a:pt x="1248" y="38224"/>
                </a:lnTo>
                <a:lnTo>
                  <a:pt x="1248" y="38186"/>
                </a:lnTo>
                <a:cubicBezTo>
                  <a:pt x="1286" y="38111"/>
                  <a:pt x="1286" y="37960"/>
                  <a:pt x="1286" y="37846"/>
                </a:cubicBezTo>
                <a:cubicBezTo>
                  <a:pt x="1286" y="37695"/>
                  <a:pt x="1248" y="37582"/>
                  <a:pt x="1135" y="37506"/>
                </a:cubicBezTo>
                <a:lnTo>
                  <a:pt x="1059" y="37468"/>
                </a:lnTo>
                <a:cubicBezTo>
                  <a:pt x="1023" y="37463"/>
                  <a:pt x="990" y="37461"/>
                  <a:pt x="959" y="37461"/>
                </a:cubicBezTo>
                <a:close/>
                <a:moveTo>
                  <a:pt x="33914" y="38300"/>
                </a:moveTo>
                <a:cubicBezTo>
                  <a:pt x="33838" y="38338"/>
                  <a:pt x="33801" y="38338"/>
                  <a:pt x="33801" y="38338"/>
                </a:cubicBezTo>
                <a:cubicBezTo>
                  <a:pt x="33763" y="38375"/>
                  <a:pt x="33763" y="38375"/>
                  <a:pt x="33725" y="38375"/>
                </a:cubicBezTo>
                <a:lnTo>
                  <a:pt x="33687" y="38375"/>
                </a:lnTo>
                <a:cubicBezTo>
                  <a:pt x="33612" y="38375"/>
                  <a:pt x="33536" y="38413"/>
                  <a:pt x="33498" y="38489"/>
                </a:cubicBezTo>
                <a:lnTo>
                  <a:pt x="33536" y="38602"/>
                </a:lnTo>
                <a:cubicBezTo>
                  <a:pt x="33536" y="38602"/>
                  <a:pt x="33536" y="38678"/>
                  <a:pt x="33536" y="38678"/>
                </a:cubicBezTo>
                <a:lnTo>
                  <a:pt x="33612" y="38829"/>
                </a:lnTo>
                <a:cubicBezTo>
                  <a:pt x="33612" y="38829"/>
                  <a:pt x="33649" y="38829"/>
                  <a:pt x="33687" y="38867"/>
                </a:cubicBezTo>
                <a:cubicBezTo>
                  <a:pt x="33649" y="38829"/>
                  <a:pt x="33612" y="38829"/>
                  <a:pt x="33612" y="38791"/>
                </a:cubicBezTo>
                <a:lnTo>
                  <a:pt x="33612" y="38791"/>
                </a:lnTo>
                <a:lnTo>
                  <a:pt x="33763" y="38905"/>
                </a:lnTo>
                <a:cubicBezTo>
                  <a:pt x="33990" y="38905"/>
                  <a:pt x="34179" y="38867"/>
                  <a:pt x="34292" y="38754"/>
                </a:cubicBezTo>
                <a:lnTo>
                  <a:pt x="34254" y="38565"/>
                </a:lnTo>
                <a:cubicBezTo>
                  <a:pt x="34217" y="38565"/>
                  <a:pt x="34217" y="38527"/>
                  <a:pt x="34217" y="38527"/>
                </a:cubicBezTo>
                <a:cubicBezTo>
                  <a:pt x="34179" y="38451"/>
                  <a:pt x="34141" y="38300"/>
                  <a:pt x="33952" y="38300"/>
                </a:cubicBezTo>
                <a:close/>
                <a:moveTo>
                  <a:pt x="55261" y="38550"/>
                </a:moveTo>
                <a:cubicBezTo>
                  <a:pt x="55220" y="38550"/>
                  <a:pt x="55175" y="38554"/>
                  <a:pt x="55124" y="38565"/>
                </a:cubicBezTo>
                <a:lnTo>
                  <a:pt x="55011" y="38640"/>
                </a:lnTo>
                <a:cubicBezTo>
                  <a:pt x="54973" y="38791"/>
                  <a:pt x="55124" y="38943"/>
                  <a:pt x="55313" y="38943"/>
                </a:cubicBezTo>
                <a:cubicBezTo>
                  <a:pt x="55464" y="38943"/>
                  <a:pt x="55578" y="38867"/>
                  <a:pt x="55578" y="38716"/>
                </a:cubicBezTo>
                <a:lnTo>
                  <a:pt x="55540" y="38640"/>
                </a:lnTo>
                <a:cubicBezTo>
                  <a:pt x="55457" y="38585"/>
                  <a:pt x="55374" y="38550"/>
                  <a:pt x="55261" y="38550"/>
                </a:cubicBezTo>
                <a:close/>
                <a:moveTo>
                  <a:pt x="7713" y="38716"/>
                </a:moveTo>
                <a:cubicBezTo>
                  <a:pt x="7638" y="38716"/>
                  <a:pt x="7487" y="38754"/>
                  <a:pt x="7487" y="38905"/>
                </a:cubicBezTo>
                <a:lnTo>
                  <a:pt x="7600" y="39056"/>
                </a:lnTo>
                <a:cubicBezTo>
                  <a:pt x="7713" y="39056"/>
                  <a:pt x="7789" y="39056"/>
                  <a:pt x="7865" y="39018"/>
                </a:cubicBezTo>
                <a:lnTo>
                  <a:pt x="7902" y="38905"/>
                </a:lnTo>
                <a:cubicBezTo>
                  <a:pt x="7902" y="38791"/>
                  <a:pt x="7827" y="38716"/>
                  <a:pt x="7713" y="38716"/>
                </a:cubicBezTo>
                <a:close/>
                <a:moveTo>
                  <a:pt x="12326" y="38716"/>
                </a:moveTo>
                <a:cubicBezTo>
                  <a:pt x="12212" y="38716"/>
                  <a:pt x="12137" y="38716"/>
                  <a:pt x="12099" y="38754"/>
                </a:cubicBezTo>
                <a:cubicBezTo>
                  <a:pt x="12023" y="38791"/>
                  <a:pt x="11986" y="38867"/>
                  <a:pt x="11986" y="38943"/>
                </a:cubicBezTo>
                <a:lnTo>
                  <a:pt x="11986" y="38980"/>
                </a:lnTo>
                <a:lnTo>
                  <a:pt x="12137" y="39094"/>
                </a:lnTo>
                <a:lnTo>
                  <a:pt x="12326" y="39094"/>
                </a:lnTo>
                <a:lnTo>
                  <a:pt x="12439" y="38980"/>
                </a:lnTo>
                <a:lnTo>
                  <a:pt x="12439" y="38829"/>
                </a:lnTo>
                <a:lnTo>
                  <a:pt x="12326" y="38716"/>
                </a:lnTo>
                <a:close/>
                <a:moveTo>
                  <a:pt x="21135" y="38678"/>
                </a:moveTo>
                <a:lnTo>
                  <a:pt x="20908" y="38754"/>
                </a:lnTo>
                <a:cubicBezTo>
                  <a:pt x="20795" y="39018"/>
                  <a:pt x="20984" y="39094"/>
                  <a:pt x="21097" y="39132"/>
                </a:cubicBezTo>
                <a:lnTo>
                  <a:pt x="21324" y="39056"/>
                </a:lnTo>
                <a:lnTo>
                  <a:pt x="21324" y="39018"/>
                </a:lnTo>
                <a:cubicBezTo>
                  <a:pt x="21324" y="38791"/>
                  <a:pt x="21211" y="38716"/>
                  <a:pt x="21135" y="38678"/>
                </a:cubicBezTo>
                <a:close/>
                <a:moveTo>
                  <a:pt x="17430" y="38754"/>
                </a:moveTo>
                <a:lnTo>
                  <a:pt x="17317" y="38905"/>
                </a:lnTo>
                <a:cubicBezTo>
                  <a:pt x="17317" y="38905"/>
                  <a:pt x="17317" y="38905"/>
                  <a:pt x="17317" y="38943"/>
                </a:cubicBezTo>
                <a:lnTo>
                  <a:pt x="17430" y="38943"/>
                </a:lnTo>
                <a:lnTo>
                  <a:pt x="17317" y="38980"/>
                </a:lnTo>
                <a:cubicBezTo>
                  <a:pt x="17317" y="39094"/>
                  <a:pt x="17354" y="39169"/>
                  <a:pt x="17468" y="39207"/>
                </a:cubicBezTo>
                <a:lnTo>
                  <a:pt x="17619" y="39132"/>
                </a:lnTo>
                <a:cubicBezTo>
                  <a:pt x="17657" y="39094"/>
                  <a:pt x="17770" y="39056"/>
                  <a:pt x="17770" y="38943"/>
                </a:cubicBezTo>
                <a:cubicBezTo>
                  <a:pt x="17770" y="38905"/>
                  <a:pt x="17770" y="38867"/>
                  <a:pt x="17732" y="38829"/>
                </a:cubicBezTo>
                <a:lnTo>
                  <a:pt x="17619" y="38754"/>
                </a:lnTo>
                <a:close/>
                <a:moveTo>
                  <a:pt x="86261" y="38819"/>
                </a:moveTo>
                <a:cubicBezTo>
                  <a:pt x="86242" y="38819"/>
                  <a:pt x="86223" y="38822"/>
                  <a:pt x="86202" y="38829"/>
                </a:cubicBezTo>
                <a:cubicBezTo>
                  <a:pt x="86089" y="38829"/>
                  <a:pt x="85975" y="38905"/>
                  <a:pt x="85975" y="39018"/>
                </a:cubicBezTo>
                <a:cubicBezTo>
                  <a:pt x="85975" y="39056"/>
                  <a:pt x="85975" y="39132"/>
                  <a:pt x="86126" y="39207"/>
                </a:cubicBezTo>
                <a:cubicBezTo>
                  <a:pt x="86164" y="39207"/>
                  <a:pt x="86240" y="39207"/>
                  <a:pt x="86315" y="39169"/>
                </a:cubicBezTo>
                <a:cubicBezTo>
                  <a:pt x="86315" y="39169"/>
                  <a:pt x="86467" y="39094"/>
                  <a:pt x="86467" y="38980"/>
                </a:cubicBezTo>
                <a:lnTo>
                  <a:pt x="86429" y="38943"/>
                </a:lnTo>
                <a:cubicBezTo>
                  <a:pt x="86398" y="38881"/>
                  <a:pt x="86342" y="38819"/>
                  <a:pt x="86261" y="38819"/>
                </a:cubicBezTo>
                <a:close/>
                <a:moveTo>
                  <a:pt x="37581" y="38839"/>
                </a:moveTo>
                <a:cubicBezTo>
                  <a:pt x="37544" y="38839"/>
                  <a:pt x="37506" y="38848"/>
                  <a:pt x="37468" y="38867"/>
                </a:cubicBezTo>
                <a:cubicBezTo>
                  <a:pt x="37355" y="38943"/>
                  <a:pt x="37317" y="39132"/>
                  <a:pt x="37430" y="39207"/>
                </a:cubicBezTo>
                <a:cubicBezTo>
                  <a:pt x="37457" y="39234"/>
                  <a:pt x="37503" y="39261"/>
                  <a:pt x="37540" y="39261"/>
                </a:cubicBezTo>
                <a:cubicBezTo>
                  <a:pt x="37556" y="39261"/>
                  <a:pt x="37570" y="39256"/>
                  <a:pt x="37581" y="39245"/>
                </a:cubicBezTo>
                <a:lnTo>
                  <a:pt x="37657" y="39207"/>
                </a:lnTo>
                <a:lnTo>
                  <a:pt x="37581" y="39207"/>
                </a:lnTo>
                <a:lnTo>
                  <a:pt x="37770" y="39094"/>
                </a:lnTo>
                <a:lnTo>
                  <a:pt x="37770" y="38980"/>
                </a:lnTo>
                <a:lnTo>
                  <a:pt x="37695" y="38867"/>
                </a:lnTo>
                <a:cubicBezTo>
                  <a:pt x="37657" y="38848"/>
                  <a:pt x="37619" y="38839"/>
                  <a:pt x="37581" y="38839"/>
                </a:cubicBezTo>
                <a:close/>
                <a:moveTo>
                  <a:pt x="5142" y="38980"/>
                </a:moveTo>
                <a:lnTo>
                  <a:pt x="4991" y="39094"/>
                </a:lnTo>
                <a:lnTo>
                  <a:pt x="4991" y="39207"/>
                </a:lnTo>
                <a:lnTo>
                  <a:pt x="5142" y="39321"/>
                </a:lnTo>
                <a:cubicBezTo>
                  <a:pt x="5180" y="39321"/>
                  <a:pt x="5218" y="39358"/>
                  <a:pt x="5332" y="39358"/>
                </a:cubicBezTo>
                <a:lnTo>
                  <a:pt x="5445" y="39245"/>
                </a:lnTo>
                <a:lnTo>
                  <a:pt x="5445" y="39094"/>
                </a:lnTo>
                <a:lnTo>
                  <a:pt x="5332" y="38980"/>
                </a:lnTo>
                <a:close/>
                <a:moveTo>
                  <a:pt x="9453" y="39283"/>
                </a:moveTo>
                <a:lnTo>
                  <a:pt x="9339" y="39358"/>
                </a:lnTo>
                <a:cubicBezTo>
                  <a:pt x="9301" y="39548"/>
                  <a:pt x="9490" y="39623"/>
                  <a:pt x="9566" y="39623"/>
                </a:cubicBezTo>
                <a:lnTo>
                  <a:pt x="9793" y="39548"/>
                </a:lnTo>
                <a:lnTo>
                  <a:pt x="9793" y="39510"/>
                </a:lnTo>
                <a:cubicBezTo>
                  <a:pt x="9793" y="39434"/>
                  <a:pt x="9755" y="39358"/>
                  <a:pt x="9717" y="39358"/>
                </a:cubicBezTo>
                <a:cubicBezTo>
                  <a:pt x="9642" y="39283"/>
                  <a:pt x="9566" y="39283"/>
                  <a:pt x="9453" y="39283"/>
                </a:cubicBezTo>
                <a:close/>
                <a:moveTo>
                  <a:pt x="26882" y="39321"/>
                </a:moveTo>
                <a:lnTo>
                  <a:pt x="26768" y="39434"/>
                </a:lnTo>
                <a:cubicBezTo>
                  <a:pt x="26731" y="39737"/>
                  <a:pt x="26920" y="39774"/>
                  <a:pt x="26995" y="39774"/>
                </a:cubicBezTo>
                <a:lnTo>
                  <a:pt x="27146" y="39661"/>
                </a:lnTo>
                <a:cubicBezTo>
                  <a:pt x="27146" y="39661"/>
                  <a:pt x="27146" y="39623"/>
                  <a:pt x="27184" y="39623"/>
                </a:cubicBezTo>
                <a:cubicBezTo>
                  <a:pt x="27184" y="39585"/>
                  <a:pt x="27184" y="39548"/>
                  <a:pt x="27184" y="39510"/>
                </a:cubicBezTo>
                <a:cubicBezTo>
                  <a:pt x="27184" y="39434"/>
                  <a:pt x="27146" y="39321"/>
                  <a:pt x="26882" y="39321"/>
                </a:cubicBezTo>
                <a:close/>
                <a:moveTo>
                  <a:pt x="57846" y="39434"/>
                </a:moveTo>
                <a:cubicBezTo>
                  <a:pt x="57771" y="39434"/>
                  <a:pt x="57695" y="39434"/>
                  <a:pt x="57619" y="39472"/>
                </a:cubicBezTo>
                <a:cubicBezTo>
                  <a:pt x="57544" y="39510"/>
                  <a:pt x="57468" y="39585"/>
                  <a:pt x="57468" y="39699"/>
                </a:cubicBezTo>
                <a:cubicBezTo>
                  <a:pt x="57468" y="39774"/>
                  <a:pt x="57544" y="39850"/>
                  <a:pt x="57657" y="39888"/>
                </a:cubicBezTo>
                <a:lnTo>
                  <a:pt x="57808" y="39812"/>
                </a:lnTo>
                <a:cubicBezTo>
                  <a:pt x="57846" y="39774"/>
                  <a:pt x="57960" y="39737"/>
                  <a:pt x="57960" y="39623"/>
                </a:cubicBezTo>
                <a:cubicBezTo>
                  <a:pt x="57960" y="39585"/>
                  <a:pt x="57960" y="39548"/>
                  <a:pt x="57922" y="39510"/>
                </a:cubicBezTo>
                <a:lnTo>
                  <a:pt x="57846" y="39434"/>
                </a:lnTo>
                <a:close/>
                <a:moveTo>
                  <a:pt x="5785" y="39888"/>
                </a:moveTo>
                <a:lnTo>
                  <a:pt x="5823" y="39963"/>
                </a:lnTo>
                <a:cubicBezTo>
                  <a:pt x="5823" y="39963"/>
                  <a:pt x="5785" y="39926"/>
                  <a:pt x="5785" y="39888"/>
                </a:cubicBezTo>
                <a:close/>
                <a:moveTo>
                  <a:pt x="18375" y="39510"/>
                </a:moveTo>
                <a:cubicBezTo>
                  <a:pt x="18224" y="39623"/>
                  <a:pt x="18262" y="39774"/>
                  <a:pt x="18375" y="39888"/>
                </a:cubicBezTo>
                <a:cubicBezTo>
                  <a:pt x="18430" y="39943"/>
                  <a:pt x="18486" y="39978"/>
                  <a:pt x="18556" y="39978"/>
                </a:cubicBezTo>
                <a:cubicBezTo>
                  <a:pt x="18582" y="39978"/>
                  <a:pt x="18609" y="39974"/>
                  <a:pt x="18640" y="39963"/>
                </a:cubicBezTo>
                <a:lnTo>
                  <a:pt x="18791" y="39850"/>
                </a:lnTo>
                <a:cubicBezTo>
                  <a:pt x="18753" y="39774"/>
                  <a:pt x="18715" y="39548"/>
                  <a:pt x="18489" y="39510"/>
                </a:cubicBezTo>
                <a:close/>
                <a:moveTo>
                  <a:pt x="35653" y="39780"/>
                </a:moveTo>
                <a:cubicBezTo>
                  <a:pt x="35614" y="39780"/>
                  <a:pt x="35575" y="39789"/>
                  <a:pt x="35540" y="39812"/>
                </a:cubicBezTo>
                <a:cubicBezTo>
                  <a:pt x="35502" y="39812"/>
                  <a:pt x="35426" y="39850"/>
                  <a:pt x="35426" y="39963"/>
                </a:cubicBezTo>
                <a:lnTo>
                  <a:pt x="35540" y="40077"/>
                </a:lnTo>
                <a:cubicBezTo>
                  <a:pt x="35592" y="40103"/>
                  <a:pt x="35662" y="40147"/>
                  <a:pt x="35738" y="40147"/>
                </a:cubicBezTo>
                <a:cubicBezTo>
                  <a:pt x="35772" y="40147"/>
                  <a:pt x="35807" y="40138"/>
                  <a:pt x="35842" y="40115"/>
                </a:cubicBezTo>
                <a:cubicBezTo>
                  <a:pt x="35880" y="40115"/>
                  <a:pt x="35956" y="40077"/>
                  <a:pt x="35956" y="39963"/>
                </a:cubicBezTo>
                <a:lnTo>
                  <a:pt x="35880" y="39850"/>
                </a:lnTo>
                <a:cubicBezTo>
                  <a:pt x="35828" y="39824"/>
                  <a:pt x="35740" y="39780"/>
                  <a:pt x="35653" y="39780"/>
                </a:cubicBezTo>
                <a:close/>
                <a:moveTo>
                  <a:pt x="6022" y="39575"/>
                </a:moveTo>
                <a:cubicBezTo>
                  <a:pt x="5995" y="39575"/>
                  <a:pt x="5967" y="39578"/>
                  <a:pt x="5936" y="39585"/>
                </a:cubicBezTo>
                <a:lnTo>
                  <a:pt x="5861" y="39737"/>
                </a:lnTo>
                <a:cubicBezTo>
                  <a:pt x="5823" y="39737"/>
                  <a:pt x="5785" y="39774"/>
                  <a:pt x="5747" y="39812"/>
                </a:cubicBezTo>
                <a:lnTo>
                  <a:pt x="5785" y="39888"/>
                </a:lnTo>
                <a:lnTo>
                  <a:pt x="5747" y="39888"/>
                </a:lnTo>
                <a:lnTo>
                  <a:pt x="5823" y="40077"/>
                </a:lnTo>
                <a:lnTo>
                  <a:pt x="5861" y="40077"/>
                </a:lnTo>
                <a:cubicBezTo>
                  <a:pt x="5936" y="40115"/>
                  <a:pt x="6050" y="40152"/>
                  <a:pt x="6201" y="40190"/>
                </a:cubicBezTo>
                <a:lnTo>
                  <a:pt x="6314" y="40152"/>
                </a:lnTo>
                <a:cubicBezTo>
                  <a:pt x="6390" y="40115"/>
                  <a:pt x="6428" y="40039"/>
                  <a:pt x="6428" y="40001"/>
                </a:cubicBezTo>
                <a:cubicBezTo>
                  <a:pt x="6428" y="39926"/>
                  <a:pt x="6390" y="39888"/>
                  <a:pt x="6390" y="39888"/>
                </a:cubicBezTo>
                <a:cubicBezTo>
                  <a:pt x="6390" y="39850"/>
                  <a:pt x="6390" y="39850"/>
                  <a:pt x="6352" y="39850"/>
                </a:cubicBezTo>
                <a:lnTo>
                  <a:pt x="6390" y="39850"/>
                </a:lnTo>
                <a:lnTo>
                  <a:pt x="6239" y="39623"/>
                </a:lnTo>
                <a:cubicBezTo>
                  <a:pt x="6209" y="39623"/>
                  <a:pt x="6130" y="39575"/>
                  <a:pt x="6022" y="39575"/>
                </a:cubicBezTo>
                <a:close/>
                <a:moveTo>
                  <a:pt x="27336" y="40001"/>
                </a:moveTo>
                <a:lnTo>
                  <a:pt x="27222" y="40115"/>
                </a:lnTo>
                <a:cubicBezTo>
                  <a:pt x="27184" y="40152"/>
                  <a:pt x="27146" y="40190"/>
                  <a:pt x="27109" y="40228"/>
                </a:cubicBezTo>
                <a:lnTo>
                  <a:pt x="27260" y="40379"/>
                </a:lnTo>
                <a:lnTo>
                  <a:pt x="27449" y="40379"/>
                </a:lnTo>
                <a:lnTo>
                  <a:pt x="27562" y="40266"/>
                </a:lnTo>
                <a:lnTo>
                  <a:pt x="27562" y="40190"/>
                </a:lnTo>
                <a:lnTo>
                  <a:pt x="27562" y="40152"/>
                </a:lnTo>
                <a:cubicBezTo>
                  <a:pt x="27562" y="40115"/>
                  <a:pt x="27562" y="40077"/>
                  <a:pt x="27487" y="40039"/>
                </a:cubicBezTo>
                <a:cubicBezTo>
                  <a:pt x="27487" y="40001"/>
                  <a:pt x="27411" y="40001"/>
                  <a:pt x="27336" y="40001"/>
                </a:cubicBezTo>
                <a:close/>
                <a:moveTo>
                  <a:pt x="80002" y="39812"/>
                </a:moveTo>
                <a:cubicBezTo>
                  <a:pt x="79737" y="39888"/>
                  <a:pt x="79510" y="40001"/>
                  <a:pt x="79434" y="40228"/>
                </a:cubicBezTo>
                <a:lnTo>
                  <a:pt x="79510" y="40379"/>
                </a:lnTo>
                <a:cubicBezTo>
                  <a:pt x="79586" y="40417"/>
                  <a:pt x="79671" y="40436"/>
                  <a:pt x="79751" y="40436"/>
                </a:cubicBezTo>
                <a:cubicBezTo>
                  <a:pt x="79831" y="40436"/>
                  <a:pt x="79907" y="40417"/>
                  <a:pt x="79964" y="40379"/>
                </a:cubicBezTo>
                <a:cubicBezTo>
                  <a:pt x="80115" y="40304"/>
                  <a:pt x="80191" y="40152"/>
                  <a:pt x="80191" y="40001"/>
                </a:cubicBezTo>
                <a:cubicBezTo>
                  <a:pt x="80191" y="39963"/>
                  <a:pt x="80191" y="39926"/>
                  <a:pt x="80191" y="39888"/>
                </a:cubicBezTo>
                <a:lnTo>
                  <a:pt x="80002" y="39812"/>
                </a:lnTo>
                <a:close/>
                <a:moveTo>
                  <a:pt x="11040" y="40039"/>
                </a:moveTo>
                <a:cubicBezTo>
                  <a:pt x="10927" y="40039"/>
                  <a:pt x="10814" y="40115"/>
                  <a:pt x="10814" y="40190"/>
                </a:cubicBezTo>
                <a:lnTo>
                  <a:pt x="10889" y="40341"/>
                </a:lnTo>
                <a:cubicBezTo>
                  <a:pt x="10889" y="40374"/>
                  <a:pt x="10973" y="40463"/>
                  <a:pt x="11141" y="40463"/>
                </a:cubicBezTo>
                <a:cubicBezTo>
                  <a:pt x="11168" y="40463"/>
                  <a:pt x="11198" y="40460"/>
                  <a:pt x="11229" y="40455"/>
                </a:cubicBezTo>
                <a:lnTo>
                  <a:pt x="11305" y="40379"/>
                </a:lnTo>
                <a:cubicBezTo>
                  <a:pt x="11305" y="40341"/>
                  <a:pt x="11305" y="40304"/>
                  <a:pt x="11305" y="40304"/>
                </a:cubicBezTo>
                <a:cubicBezTo>
                  <a:pt x="11305" y="40152"/>
                  <a:pt x="11192" y="40077"/>
                  <a:pt x="11040" y="40039"/>
                </a:cubicBezTo>
                <a:close/>
                <a:moveTo>
                  <a:pt x="85937" y="40266"/>
                </a:moveTo>
                <a:lnTo>
                  <a:pt x="85711" y="40341"/>
                </a:lnTo>
                <a:lnTo>
                  <a:pt x="85711" y="40493"/>
                </a:lnTo>
                <a:lnTo>
                  <a:pt x="85824" y="40606"/>
                </a:lnTo>
                <a:lnTo>
                  <a:pt x="86013" y="40606"/>
                </a:lnTo>
                <a:lnTo>
                  <a:pt x="86126" y="40493"/>
                </a:lnTo>
                <a:cubicBezTo>
                  <a:pt x="86164" y="40493"/>
                  <a:pt x="86164" y="40455"/>
                  <a:pt x="86164" y="40455"/>
                </a:cubicBezTo>
                <a:cubicBezTo>
                  <a:pt x="86164" y="40304"/>
                  <a:pt x="86013" y="40266"/>
                  <a:pt x="85937" y="40266"/>
                </a:cubicBezTo>
                <a:close/>
                <a:moveTo>
                  <a:pt x="64689" y="40266"/>
                </a:moveTo>
                <a:cubicBezTo>
                  <a:pt x="64463" y="40266"/>
                  <a:pt x="64387" y="40379"/>
                  <a:pt x="64311" y="40493"/>
                </a:cubicBezTo>
                <a:lnTo>
                  <a:pt x="64349" y="40606"/>
                </a:lnTo>
                <a:cubicBezTo>
                  <a:pt x="64387" y="40644"/>
                  <a:pt x="64463" y="40682"/>
                  <a:pt x="64538" y="40682"/>
                </a:cubicBezTo>
                <a:cubicBezTo>
                  <a:pt x="64652" y="40682"/>
                  <a:pt x="64765" y="40644"/>
                  <a:pt x="64841" y="40568"/>
                </a:cubicBezTo>
                <a:lnTo>
                  <a:pt x="64765" y="40379"/>
                </a:lnTo>
                <a:lnTo>
                  <a:pt x="64803" y="40379"/>
                </a:lnTo>
                <a:lnTo>
                  <a:pt x="64689" y="40266"/>
                </a:lnTo>
                <a:close/>
                <a:moveTo>
                  <a:pt x="379" y="40379"/>
                </a:moveTo>
                <a:cubicBezTo>
                  <a:pt x="265" y="40379"/>
                  <a:pt x="152" y="40417"/>
                  <a:pt x="114" y="40568"/>
                </a:cubicBezTo>
                <a:lnTo>
                  <a:pt x="227" y="40720"/>
                </a:lnTo>
                <a:cubicBezTo>
                  <a:pt x="379" y="40720"/>
                  <a:pt x="454" y="40720"/>
                  <a:pt x="492" y="40644"/>
                </a:cubicBezTo>
                <a:lnTo>
                  <a:pt x="568" y="40531"/>
                </a:lnTo>
                <a:cubicBezTo>
                  <a:pt x="568" y="40455"/>
                  <a:pt x="492" y="40379"/>
                  <a:pt x="379" y="40379"/>
                </a:cubicBezTo>
                <a:close/>
                <a:moveTo>
                  <a:pt x="28772" y="39888"/>
                </a:moveTo>
                <a:cubicBezTo>
                  <a:pt x="28700" y="39960"/>
                  <a:pt x="28659" y="39986"/>
                  <a:pt x="28609" y="39986"/>
                </a:cubicBezTo>
                <a:cubicBezTo>
                  <a:pt x="28580" y="39986"/>
                  <a:pt x="28549" y="39977"/>
                  <a:pt x="28508" y="39963"/>
                </a:cubicBezTo>
                <a:lnTo>
                  <a:pt x="28356" y="40001"/>
                </a:lnTo>
                <a:cubicBezTo>
                  <a:pt x="28281" y="40077"/>
                  <a:pt x="28281" y="40152"/>
                  <a:pt x="28281" y="40266"/>
                </a:cubicBezTo>
                <a:lnTo>
                  <a:pt x="28281" y="40417"/>
                </a:lnTo>
                <a:lnTo>
                  <a:pt x="28394" y="40531"/>
                </a:lnTo>
                <a:cubicBezTo>
                  <a:pt x="28432" y="40568"/>
                  <a:pt x="28470" y="40568"/>
                  <a:pt x="28508" y="40568"/>
                </a:cubicBezTo>
                <a:lnTo>
                  <a:pt x="28470" y="40682"/>
                </a:lnTo>
                <a:cubicBezTo>
                  <a:pt x="28583" y="40757"/>
                  <a:pt x="28772" y="40757"/>
                  <a:pt x="28961" y="40757"/>
                </a:cubicBezTo>
                <a:lnTo>
                  <a:pt x="29075" y="40644"/>
                </a:lnTo>
                <a:cubicBezTo>
                  <a:pt x="29075" y="40606"/>
                  <a:pt x="29075" y="40606"/>
                  <a:pt x="29075" y="40606"/>
                </a:cubicBezTo>
                <a:lnTo>
                  <a:pt x="29264" y="40493"/>
                </a:lnTo>
                <a:cubicBezTo>
                  <a:pt x="29264" y="40190"/>
                  <a:pt x="29150" y="40001"/>
                  <a:pt x="28961" y="39888"/>
                </a:cubicBezTo>
                <a:close/>
                <a:moveTo>
                  <a:pt x="14443" y="40341"/>
                </a:moveTo>
                <a:lnTo>
                  <a:pt x="14216" y="40455"/>
                </a:lnTo>
                <a:cubicBezTo>
                  <a:pt x="14254" y="40531"/>
                  <a:pt x="14254" y="40531"/>
                  <a:pt x="14254" y="40568"/>
                </a:cubicBezTo>
                <a:lnTo>
                  <a:pt x="14254" y="40606"/>
                </a:lnTo>
                <a:cubicBezTo>
                  <a:pt x="14254" y="40644"/>
                  <a:pt x="14254" y="40682"/>
                  <a:pt x="14292" y="40757"/>
                </a:cubicBezTo>
                <a:lnTo>
                  <a:pt x="14405" y="40795"/>
                </a:lnTo>
                <a:lnTo>
                  <a:pt x="14594" y="40795"/>
                </a:lnTo>
                <a:lnTo>
                  <a:pt x="14746" y="40720"/>
                </a:lnTo>
                <a:cubicBezTo>
                  <a:pt x="14746" y="40682"/>
                  <a:pt x="14746" y="40644"/>
                  <a:pt x="14746" y="40644"/>
                </a:cubicBezTo>
                <a:cubicBezTo>
                  <a:pt x="14746" y="40455"/>
                  <a:pt x="14594" y="40379"/>
                  <a:pt x="14481" y="40341"/>
                </a:cubicBezTo>
                <a:close/>
                <a:moveTo>
                  <a:pt x="61060" y="40379"/>
                </a:moveTo>
                <a:lnTo>
                  <a:pt x="60909" y="40493"/>
                </a:lnTo>
                <a:lnTo>
                  <a:pt x="60909" y="40757"/>
                </a:lnTo>
                <a:lnTo>
                  <a:pt x="61060" y="40871"/>
                </a:lnTo>
                <a:cubicBezTo>
                  <a:pt x="61098" y="40871"/>
                  <a:pt x="61136" y="40871"/>
                  <a:pt x="61173" y="40909"/>
                </a:cubicBezTo>
                <a:lnTo>
                  <a:pt x="61362" y="40833"/>
                </a:lnTo>
                <a:cubicBezTo>
                  <a:pt x="61400" y="40795"/>
                  <a:pt x="61400" y="40720"/>
                  <a:pt x="61400" y="40682"/>
                </a:cubicBezTo>
                <a:cubicBezTo>
                  <a:pt x="61400" y="40493"/>
                  <a:pt x="61287" y="40379"/>
                  <a:pt x="61060" y="40379"/>
                </a:cubicBezTo>
                <a:close/>
                <a:moveTo>
                  <a:pt x="79841" y="40553"/>
                </a:moveTo>
                <a:cubicBezTo>
                  <a:pt x="79819" y="40553"/>
                  <a:pt x="79797" y="40557"/>
                  <a:pt x="79775" y="40568"/>
                </a:cubicBezTo>
                <a:cubicBezTo>
                  <a:pt x="79661" y="40644"/>
                  <a:pt x="79623" y="40833"/>
                  <a:pt x="79737" y="40946"/>
                </a:cubicBezTo>
                <a:cubicBezTo>
                  <a:pt x="79762" y="40946"/>
                  <a:pt x="79804" y="40963"/>
                  <a:pt x="79841" y="40963"/>
                </a:cubicBezTo>
                <a:cubicBezTo>
                  <a:pt x="79859" y="40963"/>
                  <a:pt x="79876" y="40959"/>
                  <a:pt x="79888" y="40946"/>
                </a:cubicBezTo>
                <a:lnTo>
                  <a:pt x="79964" y="40909"/>
                </a:lnTo>
                <a:lnTo>
                  <a:pt x="79888" y="40909"/>
                </a:lnTo>
                <a:lnTo>
                  <a:pt x="80077" y="40795"/>
                </a:lnTo>
                <a:lnTo>
                  <a:pt x="80077" y="40682"/>
                </a:lnTo>
                <a:lnTo>
                  <a:pt x="80002" y="40606"/>
                </a:lnTo>
                <a:cubicBezTo>
                  <a:pt x="79948" y="40579"/>
                  <a:pt x="79895" y="40553"/>
                  <a:pt x="79841" y="40553"/>
                </a:cubicBezTo>
                <a:close/>
                <a:moveTo>
                  <a:pt x="32629" y="40568"/>
                </a:moveTo>
                <a:lnTo>
                  <a:pt x="32553" y="40682"/>
                </a:lnTo>
                <a:lnTo>
                  <a:pt x="32553" y="40909"/>
                </a:lnTo>
                <a:lnTo>
                  <a:pt x="32666" y="41022"/>
                </a:lnTo>
                <a:lnTo>
                  <a:pt x="32818" y="41022"/>
                </a:lnTo>
                <a:lnTo>
                  <a:pt x="32931" y="40871"/>
                </a:lnTo>
                <a:cubicBezTo>
                  <a:pt x="32931" y="40871"/>
                  <a:pt x="32931" y="40833"/>
                  <a:pt x="32931" y="40833"/>
                </a:cubicBezTo>
                <a:cubicBezTo>
                  <a:pt x="32931" y="40795"/>
                  <a:pt x="32931" y="40795"/>
                  <a:pt x="32931" y="40757"/>
                </a:cubicBezTo>
                <a:cubicBezTo>
                  <a:pt x="32931" y="40720"/>
                  <a:pt x="32931" y="40644"/>
                  <a:pt x="32855" y="40606"/>
                </a:cubicBezTo>
                <a:cubicBezTo>
                  <a:pt x="32818" y="40568"/>
                  <a:pt x="32742" y="40568"/>
                  <a:pt x="32629" y="40568"/>
                </a:cubicBezTo>
                <a:close/>
                <a:moveTo>
                  <a:pt x="12231" y="40413"/>
                </a:moveTo>
                <a:cubicBezTo>
                  <a:pt x="12214" y="40413"/>
                  <a:pt x="12195" y="40414"/>
                  <a:pt x="12175" y="40417"/>
                </a:cubicBezTo>
                <a:lnTo>
                  <a:pt x="12061" y="40531"/>
                </a:lnTo>
                <a:cubicBezTo>
                  <a:pt x="12023" y="40644"/>
                  <a:pt x="12061" y="40757"/>
                  <a:pt x="12137" y="40795"/>
                </a:cubicBezTo>
                <a:cubicBezTo>
                  <a:pt x="12175" y="40833"/>
                  <a:pt x="12212" y="40833"/>
                  <a:pt x="12250" y="40871"/>
                </a:cubicBezTo>
                <a:cubicBezTo>
                  <a:pt x="12212" y="40871"/>
                  <a:pt x="12175" y="40946"/>
                  <a:pt x="12175" y="41022"/>
                </a:cubicBezTo>
                <a:lnTo>
                  <a:pt x="12326" y="41022"/>
                </a:lnTo>
                <a:cubicBezTo>
                  <a:pt x="12326" y="41022"/>
                  <a:pt x="12288" y="41022"/>
                  <a:pt x="12326" y="41060"/>
                </a:cubicBezTo>
                <a:lnTo>
                  <a:pt x="12477" y="41060"/>
                </a:lnTo>
                <a:cubicBezTo>
                  <a:pt x="12515" y="41022"/>
                  <a:pt x="12477" y="41022"/>
                  <a:pt x="12477" y="41022"/>
                </a:cubicBezTo>
                <a:lnTo>
                  <a:pt x="12628" y="41022"/>
                </a:lnTo>
                <a:cubicBezTo>
                  <a:pt x="12628" y="40909"/>
                  <a:pt x="12553" y="40833"/>
                  <a:pt x="12402" y="40833"/>
                </a:cubicBezTo>
                <a:lnTo>
                  <a:pt x="12515" y="40720"/>
                </a:lnTo>
                <a:lnTo>
                  <a:pt x="12515" y="40682"/>
                </a:lnTo>
                <a:cubicBezTo>
                  <a:pt x="12480" y="40612"/>
                  <a:pt x="12445" y="40413"/>
                  <a:pt x="12231" y="40413"/>
                </a:cubicBezTo>
                <a:close/>
                <a:moveTo>
                  <a:pt x="33347" y="40720"/>
                </a:moveTo>
                <a:cubicBezTo>
                  <a:pt x="33082" y="40757"/>
                  <a:pt x="33044" y="40871"/>
                  <a:pt x="33082" y="40984"/>
                </a:cubicBezTo>
                <a:lnTo>
                  <a:pt x="33234" y="41060"/>
                </a:lnTo>
                <a:lnTo>
                  <a:pt x="33271" y="41060"/>
                </a:lnTo>
                <a:cubicBezTo>
                  <a:pt x="33347" y="41060"/>
                  <a:pt x="33536" y="41060"/>
                  <a:pt x="33536" y="40909"/>
                </a:cubicBezTo>
                <a:lnTo>
                  <a:pt x="33460" y="40833"/>
                </a:lnTo>
                <a:cubicBezTo>
                  <a:pt x="33460" y="40871"/>
                  <a:pt x="33460" y="40871"/>
                  <a:pt x="33460" y="40871"/>
                </a:cubicBezTo>
                <a:lnTo>
                  <a:pt x="33347" y="40720"/>
                </a:lnTo>
                <a:close/>
                <a:moveTo>
                  <a:pt x="89038" y="40531"/>
                </a:moveTo>
                <a:lnTo>
                  <a:pt x="88849" y="40682"/>
                </a:lnTo>
                <a:cubicBezTo>
                  <a:pt x="88849" y="40682"/>
                  <a:pt x="88849" y="40644"/>
                  <a:pt x="88849" y="40644"/>
                </a:cubicBezTo>
                <a:cubicBezTo>
                  <a:pt x="88849" y="40644"/>
                  <a:pt x="88849" y="40682"/>
                  <a:pt x="88811" y="40682"/>
                </a:cubicBezTo>
                <a:cubicBezTo>
                  <a:pt x="88735" y="40682"/>
                  <a:pt x="88622" y="40720"/>
                  <a:pt x="88584" y="40795"/>
                </a:cubicBezTo>
                <a:lnTo>
                  <a:pt x="88622" y="40909"/>
                </a:lnTo>
                <a:cubicBezTo>
                  <a:pt x="88714" y="41024"/>
                  <a:pt x="88864" y="41069"/>
                  <a:pt x="89026" y="41069"/>
                </a:cubicBezTo>
                <a:cubicBezTo>
                  <a:pt x="89129" y="41069"/>
                  <a:pt x="89238" y="41051"/>
                  <a:pt x="89340" y="41022"/>
                </a:cubicBezTo>
                <a:lnTo>
                  <a:pt x="89416" y="40909"/>
                </a:lnTo>
                <a:lnTo>
                  <a:pt x="89416" y="40871"/>
                </a:lnTo>
                <a:cubicBezTo>
                  <a:pt x="89416" y="40819"/>
                  <a:pt x="89398" y="40786"/>
                  <a:pt x="89375" y="40757"/>
                </a:cubicBezTo>
                <a:lnTo>
                  <a:pt x="89375" y="40757"/>
                </a:lnTo>
                <a:cubicBezTo>
                  <a:pt x="89376" y="40757"/>
                  <a:pt x="89377" y="40757"/>
                  <a:pt x="89378" y="40757"/>
                </a:cubicBezTo>
                <a:lnTo>
                  <a:pt x="89264" y="40568"/>
                </a:lnTo>
                <a:cubicBezTo>
                  <a:pt x="89231" y="40579"/>
                  <a:pt x="89201" y="40584"/>
                  <a:pt x="89174" y="40584"/>
                </a:cubicBezTo>
                <a:cubicBezTo>
                  <a:pt x="89110" y="40584"/>
                  <a:pt x="89064" y="40557"/>
                  <a:pt x="89038" y="40531"/>
                </a:cubicBezTo>
                <a:close/>
                <a:moveTo>
                  <a:pt x="70247" y="40720"/>
                </a:moveTo>
                <a:cubicBezTo>
                  <a:pt x="70134" y="40795"/>
                  <a:pt x="70096" y="40984"/>
                  <a:pt x="70209" y="41098"/>
                </a:cubicBezTo>
                <a:cubicBezTo>
                  <a:pt x="70235" y="41098"/>
                  <a:pt x="70277" y="41114"/>
                  <a:pt x="70313" y="41114"/>
                </a:cubicBezTo>
                <a:cubicBezTo>
                  <a:pt x="70331" y="41114"/>
                  <a:pt x="70348" y="41110"/>
                  <a:pt x="70361" y="41098"/>
                </a:cubicBezTo>
                <a:lnTo>
                  <a:pt x="70436" y="41060"/>
                </a:lnTo>
                <a:lnTo>
                  <a:pt x="70361" y="41060"/>
                </a:lnTo>
                <a:lnTo>
                  <a:pt x="70550" y="40946"/>
                </a:lnTo>
                <a:lnTo>
                  <a:pt x="70550" y="40833"/>
                </a:lnTo>
                <a:lnTo>
                  <a:pt x="70474" y="40757"/>
                </a:lnTo>
                <a:cubicBezTo>
                  <a:pt x="70398" y="40720"/>
                  <a:pt x="70323" y="40720"/>
                  <a:pt x="70247" y="40720"/>
                </a:cubicBezTo>
                <a:close/>
                <a:moveTo>
                  <a:pt x="26844" y="40606"/>
                </a:moveTo>
                <a:lnTo>
                  <a:pt x="26693" y="40720"/>
                </a:lnTo>
                <a:cubicBezTo>
                  <a:pt x="26693" y="40757"/>
                  <a:pt x="26693" y="40795"/>
                  <a:pt x="26693" y="40833"/>
                </a:cubicBezTo>
                <a:cubicBezTo>
                  <a:pt x="26693" y="40946"/>
                  <a:pt x="26731" y="41098"/>
                  <a:pt x="26957" y="41173"/>
                </a:cubicBezTo>
                <a:lnTo>
                  <a:pt x="27146" y="41098"/>
                </a:lnTo>
                <a:cubicBezTo>
                  <a:pt x="27146" y="41060"/>
                  <a:pt x="27184" y="41022"/>
                  <a:pt x="27184" y="40984"/>
                </a:cubicBezTo>
                <a:cubicBezTo>
                  <a:pt x="27222" y="40946"/>
                  <a:pt x="27260" y="40871"/>
                  <a:pt x="27260" y="40833"/>
                </a:cubicBezTo>
                <a:cubicBezTo>
                  <a:pt x="27260" y="40720"/>
                  <a:pt x="27184" y="40644"/>
                  <a:pt x="27109" y="40606"/>
                </a:cubicBezTo>
                <a:lnTo>
                  <a:pt x="26882" y="40682"/>
                </a:lnTo>
                <a:cubicBezTo>
                  <a:pt x="26882" y="40644"/>
                  <a:pt x="26919" y="40644"/>
                  <a:pt x="26920" y="40607"/>
                </a:cubicBezTo>
                <a:lnTo>
                  <a:pt x="26920" y="40607"/>
                </a:lnTo>
                <a:cubicBezTo>
                  <a:pt x="26919" y="40625"/>
                  <a:pt x="26910" y="40634"/>
                  <a:pt x="26896" y="40634"/>
                </a:cubicBezTo>
                <a:cubicBezTo>
                  <a:pt x="26882" y="40634"/>
                  <a:pt x="26863" y="40625"/>
                  <a:pt x="26844" y="40606"/>
                </a:cubicBezTo>
                <a:close/>
                <a:moveTo>
                  <a:pt x="34530" y="40671"/>
                </a:moveTo>
                <a:cubicBezTo>
                  <a:pt x="34501" y="40671"/>
                  <a:pt x="34472" y="40675"/>
                  <a:pt x="34443" y="40682"/>
                </a:cubicBezTo>
                <a:cubicBezTo>
                  <a:pt x="34368" y="40720"/>
                  <a:pt x="34292" y="40757"/>
                  <a:pt x="34254" y="40833"/>
                </a:cubicBezTo>
                <a:lnTo>
                  <a:pt x="34292" y="40984"/>
                </a:lnTo>
                <a:cubicBezTo>
                  <a:pt x="34368" y="41022"/>
                  <a:pt x="34443" y="41098"/>
                  <a:pt x="34519" y="41135"/>
                </a:cubicBezTo>
                <a:cubicBezTo>
                  <a:pt x="34632" y="41211"/>
                  <a:pt x="34708" y="41287"/>
                  <a:pt x="34859" y="41324"/>
                </a:cubicBezTo>
                <a:lnTo>
                  <a:pt x="35048" y="41173"/>
                </a:lnTo>
                <a:cubicBezTo>
                  <a:pt x="35048" y="41173"/>
                  <a:pt x="35048" y="41135"/>
                  <a:pt x="35048" y="41135"/>
                </a:cubicBezTo>
                <a:cubicBezTo>
                  <a:pt x="35048" y="41135"/>
                  <a:pt x="35048" y="41135"/>
                  <a:pt x="35048" y="41098"/>
                </a:cubicBezTo>
                <a:cubicBezTo>
                  <a:pt x="35086" y="41098"/>
                  <a:pt x="35162" y="41060"/>
                  <a:pt x="35162" y="40984"/>
                </a:cubicBezTo>
                <a:lnTo>
                  <a:pt x="35048" y="40833"/>
                </a:lnTo>
                <a:cubicBezTo>
                  <a:pt x="35010" y="40833"/>
                  <a:pt x="34935" y="40795"/>
                  <a:pt x="34859" y="40757"/>
                </a:cubicBezTo>
                <a:cubicBezTo>
                  <a:pt x="34767" y="40727"/>
                  <a:pt x="34651" y="40671"/>
                  <a:pt x="34530" y="40671"/>
                </a:cubicBezTo>
                <a:close/>
                <a:moveTo>
                  <a:pt x="6201" y="41022"/>
                </a:moveTo>
                <a:lnTo>
                  <a:pt x="6088" y="41173"/>
                </a:lnTo>
                <a:cubicBezTo>
                  <a:pt x="6088" y="41173"/>
                  <a:pt x="6088" y="41173"/>
                  <a:pt x="6088" y="41211"/>
                </a:cubicBezTo>
                <a:cubicBezTo>
                  <a:pt x="6050" y="41249"/>
                  <a:pt x="6012" y="41287"/>
                  <a:pt x="6012" y="41362"/>
                </a:cubicBezTo>
                <a:lnTo>
                  <a:pt x="6163" y="41476"/>
                </a:lnTo>
                <a:lnTo>
                  <a:pt x="6390" y="41476"/>
                </a:lnTo>
                <a:lnTo>
                  <a:pt x="6541" y="41362"/>
                </a:lnTo>
                <a:cubicBezTo>
                  <a:pt x="6541" y="41362"/>
                  <a:pt x="6541" y="41324"/>
                  <a:pt x="6541" y="41324"/>
                </a:cubicBezTo>
                <a:cubicBezTo>
                  <a:pt x="6541" y="41211"/>
                  <a:pt x="6504" y="41135"/>
                  <a:pt x="6466" y="41098"/>
                </a:cubicBezTo>
                <a:cubicBezTo>
                  <a:pt x="6390" y="41060"/>
                  <a:pt x="6314" y="41022"/>
                  <a:pt x="6201" y="41022"/>
                </a:cubicBezTo>
                <a:close/>
                <a:moveTo>
                  <a:pt x="25332" y="41022"/>
                </a:moveTo>
                <a:lnTo>
                  <a:pt x="25181" y="41135"/>
                </a:lnTo>
                <a:cubicBezTo>
                  <a:pt x="25181" y="41173"/>
                  <a:pt x="25143" y="41211"/>
                  <a:pt x="25143" y="41287"/>
                </a:cubicBezTo>
                <a:lnTo>
                  <a:pt x="25143" y="41324"/>
                </a:lnTo>
                <a:lnTo>
                  <a:pt x="25294" y="41438"/>
                </a:lnTo>
                <a:lnTo>
                  <a:pt x="25332" y="41438"/>
                </a:lnTo>
                <a:cubicBezTo>
                  <a:pt x="25370" y="41476"/>
                  <a:pt x="25445" y="41476"/>
                  <a:pt x="25521" y="41476"/>
                </a:cubicBezTo>
                <a:lnTo>
                  <a:pt x="25634" y="41362"/>
                </a:lnTo>
                <a:cubicBezTo>
                  <a:pt x="25634" y="41362"/>
                  <a:pt x="25634" y="41324"/>
                  <a:pt x="25634" y="41324"/>
                </a:cubicBezTo>
                <a:cubicBezTo>
                  <a:pt x="25634" y="41211"/>
                  <a:pt x="25634" y="41135"/>
                  <a:pt x="25559" y="41098"/>
                </a:cubicBezTo>
                <a:cubicBezTo>
                  <a:pt x="25483" y="41060"/>
                  <a:pt x="25407" y="41022"/>
                  <a:pt x="25332" y="41022"/>
                </a:cubicBezTo>
                <a:close/>
                <a:moveTo>
                  <a:pt x="23880" y="41082"/>
                </a:moveTo>
                <a:cubicBezTo>
                  <a:pt x="23848" y="41082"/>
                  <a:pt x="23815" y="41087"/>
                  <a:pt x="23782" y="41098"/>
                </a:cubicBezTo>
                <a:lnTo>
                  <a:pt x="23668" y="41211"/>
                </a:lnTo>
                <a:lnTo>
                  <a:pt x="23668" y="41362"/>
                </a:lnTo>
                <a:lnTo>
                  <a:pt x="23857" y="41476"/>
                </a:lnTo>
                <a:cubicBezTo>
                  <a:pt x="23857" y="41514"/>
                  <a:pt x="23895" y="41551"/>
                  <a:pt x="23933" y="41551"/>
                </a:cubicBezTo>
                <a:lnTo>
                  <a:pt x="24084" y="41551"/>
                </a:lnTo>
                <a:cubicBezTo>
                  <a:pt x="24160" y="41514"/>
                  <a:pt x="24198" y="41400"/>
                  <a:pt x="24198" y="41324"/>
                </a:cubicBezTo>
                <a:cubicBezTo>
                  <a:pt x="24198" y="41249"/>
                  <a:pt x="24160" y="41173"/>
                  <a:pt x="24084" y="41135"/>
                </a:cubicBezTo>
                <a:cubicBezTo>
                  <a:pt x="24031" y="41109"/>
                  <a:pt x="23958" y="41082"/>
                  <a:pt x="23880" y="41082"/>
                </a:cubicBezTo>
                <a:close/>
                <a:moveTo>
                  <a:pt x="65166" y="41158"/>
                </a:moveTo>
                <a:cubicBezTo>
                  <a:pt x="65134" y="41158"/>
                  <a:pt x="65101" y="41162"/>
                  <a:pt x="65068" y="41173"/>
                </a:cubicBezTo>
                <a:cubicBezTo>
                  <a:pt x="64992" y="41173"/>
                  <a:pt x="64954" y="41249"/>
                  <a:pt x="64916" y="41324"/>
                </a:cubicBezTo>
                <a:lnTo>
                  <a:pt x="64916" y="41438"/>
                </a:lnTo>
                <a:cubicBezTo>
                  <a:pt x="64992" y="41514"/>
                  <a:pt x="65030" y="41551"/>
                  <a:pt x="65105" y="41551"/>
                </a:cubicBezTo>
                <a:lnTo>
                  <a:pt x="65257" y="41514"/>
                </a:lnTo>
                <a:lnTo>
                  <a:pt x="65332" y="41514"/>
                </a:lnTo>
                <a:cubicBezTo>
                  <a:pt x="65408" y="41514"/>
                  <a:pt x="65521" y="41476"/>
                  <a:pt x="65521" y="41400"/>
                </a:cubicBezTo>
                <a:lnTo>
                  <a:pt x="65446" y="41249"/>
                </a:lnTo>
                <a:cubicBezTo>
                  <a:pt x="65408" y="41249"/>
                  <a:pt x="65370" y="41211"/>
                  <a:pt x="65370" y="41211"/>
                </a:cubicBezTo>
                <a:cubicBezTo>
                  <a:pt x="65317" y="41184"/>
                  <a:pt x="65244" y="41158"/>
                  <a:pt x="65166" y="41158"/>
                </a:cubicBezTo>
                <a:close/>
                <a:moveTo>
                  <a:pt x="24410" y="41279"/>
                </a:moveTo>
                <a:cubicBezTo>
                  <a:pt x="24390" y="41279"/>
                  <a:pt x="24370" y="41281"/>
                  <a:pt x="24349" y="41287"/>
                </a:cubicBezTo>
                <a:lnTo>
                  <a:pt x="24235" y="41362"/>
                </a:lnTo>
                <a:cubicBezTo>
                  <a:pt x="24160" y="41514"/>
                  <a:pt x="24311" y="41665"/>
                  <a:pt x="24500" y="41703"/>
                </a:cubicBezTo>
                <a:cubicBezTo>
                  <a:pt x="24613" y="41703"/>
                  <a:pt x="24727" y="41665"/>
                  <a:pt x="24727" y="41551"/>
                </a:cubicBezTo>
                <a:lnTo>
                  <a:pt x="24613" y="41400"/>
                </a:lnTo>
                <a:cubicBezTo>
                  <a:pt x="24613" y="41368"/>
                  <a:pt x="24529" y="41279"/>
                  <a:pt x="24410" y="41279"/>
                </a:cubicBezTo>
                <a:close/>
                <a:moveTo>
                  <a:pt x="29869" y="41287"/>
                </a:moveTo>
                <a:lnTo>
                  <a:pt x="29680" y="41400"/>
                </a:lnTo>
                <a:cubicBezTo>
                  <a:pt x="29680" y="41438"/>
                  <a:pt x="29604" y="41476"/>
                  <a:pt x="29604" y="41551"/>
                </a:cubicBezTo>
                <a:lnTo>
                  <a:pt x="29755" y="41703"/>
                </a:lnTo>
                <a:lnTo>
                  <a:pt x="29793" y="41703"/>
                </a:lnTo>
                <a:cubicBezTo>
                  <a:pt x="29831" y="41703"/>
                  <a:pt x="29869" y="41740"/>
                  <a:pt x="29982" y="41740"/>
                </a:cubicBezTo>
                <a:lnTo>
                  <a:pt x="30095" y="41627"/>
                </a:lnTo>
                <a:cubicBezTo>
                  <a:pt x="30095" y="41627"/>
                  <a:pt x="30095" y="41589"/>
                  <a:pt x="30095" y="41551"/>
                </a:cubicBezTo>
                <a:cubicBezTo>
                  <a:pt x="30095" y="41400"/>
                  <a:pt x="30020" y="41324"/>
                  <a:pt x="29869" y="41287"/>
                </a:cubicBezTo>
                <a:close/>
                <a:moveTo>
                  <a:pt x="27260" y="41400"/>
                </a:moveTo>
                <a:lnTo>
                  <a:pt x="27109" y="41551"/>
                </a:lnTo>
                <a:cubicBezTo>
                  <a:pt x="27109" y="41665"/>
                  <a:pt x="27146" y="41740"/>
                  <a:pt x="27222" y="41816"/>
                </a:cubicBezTo>
                <a:lnTo>
                  <a:pt x="27298" y="41854"/>
                </a:lnTo>
                <a:cubicBezTo>
                  <a:pt x="27562" y="41854"/>
                  <a:pt x="27600" y="41665"/>
                  <a:pt x="27638" y="41589"/>
                </a:cubicBezTo>
                <a:lnTo>
                  <a:pt x="27638" y="41551"/>
                </a:lnTo>
                <a:lnTo>
                  <a:pt x="27487" y="41400"/>
                </a:lnTo>
                <a:close/>
                <a:moveTo>
                  <a:pt x="22799" y="41476"/>
                </a:moveTo>
                <a:lnTo>
                  <a:pt x="22610" y="41551"/>
                </a:lnTo>
                <a:cubicBezTo>
                  <a:pt x="22610" y="41589"/>
                  <a:pt x="22610" y="41627"/>
                  <a:pt x="22610" y="41665"/>
                </a:cubicBezTo>
                <a:cubicBezTo>
                  <a:pt x="22610" y="41892"/>
                  <a:pt x="22761" y="41929"/>
                  <a:pt x="22836" y="41929"/>
                </a:cubicBezTo>
                <a:lnTo>
                  <a:pt x="22988" y="41816"/>
                </a:lnTo>
                <a:lnTo>
                  <a:pt x="22988" y="41778"/>
                </a:lnTo>
                <a:cubicBezTo>
                  <a:pt x="22988" y="41589"/>
                  <a:pt x="22912" y="41514"/>
                  <a:pt x="22799" y="41476"/>
                </a:cubicBezTo>
                <a:close/>
                <a:moveTo>
                  <a:pt x="20830" y="41544"/>
                </a:moveTo>
                <a:cubicBezTo>
                  <a:pt x="20808" y="41544"/>
                  <a:pt x="20783" y="41546"/>
                  <a:pt x="20757" y="41551"/>
                </a:cubicBezTo>
                <a:lnTo>
                  <a:pt x="20681" y="41627"/>
                </a:lnTo>
                <a:cubicBezTo>
                  <a:pt x="20606" y="41778"/>
                  <a:pt x="20757" y="41929"/>
                  <a:pt x="20908" y="41967"/>
                </a:cubicBezTo>
                <a:cubicBezTo>
                  <a:pt x="21059" y="41967"/>
                  <a:pt x="21135" y="41892"/>
                  <a:pt x="21173" y="41816"/>
                </a:cubicBezTo>
                <a:lnTo>
                  <a:pt x="21059" y="41665"/>
                </a:lnTo>
                <a:cubicBezTo>
                  <a:pt x="21027" y="41632"/>
                  <a:pt x="20966" y="41544"/>
                  <a:pt x="20830" y="41544"/>
                </a:cubicBezTo>
                <a:close/>
                <a:moveTo>
                  <a:pt x="77166" y="41400"/>
                </a:moveTo>
                <a:lnTo>
                  <a:pt x="76939" y="41514"/>
                </a:lnTo>
                <a:cubicBezTo>
                  <a:pt x="76939" y="41476"/>
                  <a:pt x="77015" y="41476"/>
                  <a:pt x="77015" y="41438"/>
                </a:cubicBezTo>
                <a:lnTo>
                  <a:pt x="76977" y="41438"/>
                </a:lnTo>
                <a:cubicBezTo>
                  <a:pt x="76901" y="41438"/>
                  <a:pt x="76826" y="41438"/>
                  <a:pt x="76750" y="41514"/>
                </a:cubicBezTo>
                <a:cubicBezTo>
                  <a:pt x="76712" y="41551"/>
                  <a:pt x="76674" y="41589"/>
                  <a:pt x="76750" y="41740"/>
                </a:cubicBezTo>
                <a:cubicBezTo>
                  <a:pt x="76750" y="41778"/>
                  <a:pt x="76788" y="41778"/>
                  <a:pt x="76826" y="41816"/>
                </a:cubicBezTo>
                <a:cubicBezTo>
                  <a:pt x="76788" y="41854"/>
                  <a:pt x="76750" y="41929"/>
                  <a:pt x="76788" y="42005"/>
                </a:cubicBezTo>
                <a:lnTo>
                  <a:pt x="76901" y="42081"/>
                </a:lnTo>
                <a:cubicBezTo>
                  <a:pt x="76938" y="42085"/>
                  <a:pt x="76971" y="42087"/>
                  <a:pt x="77001" y="42087"/>
                </a:cubicBezTo>
                <a:cubicBezTo>
                  <a:pt x="77249" y="42087"/>
                  <a:pt x="77279" y="41959"/>
                  <a:pt x="77279" y="41892"/>
                </a:cubicBezTo>
                <a:lnTo>
                  <a:pt x="77242" y="41816"/>
                </a:lnTo>
                <a:cubicBezTo>
                  <a:pt x="77242" y="41778"/>
                  <a:pt x="77204" y="41778"/>
                  <a:pt x="77166" y="41740"/>
                </a:cubicBezTo>
                <a:cubicBezTo>
                  <a:pt x="77317" y="41665"/>
                  <a:pt x="77317" y="41476"/>
                  <a:pt x="77166" y="41400"/>
                </a:cubicBezTo>
                <a:close/>
                <a:moveTo>
                  <a:pt x="44311" y="41703"/>
                </a:moveTo>
                <a:lnTo>
                  <a:pt x="44160" y="41816"/>
                </a:lnTo>
                <a:lnTo>
                  <a:pt x="44160" y="41967"/>
                </a:lnTo>
                <a:lnTo>
                  <a:pt x="44311" y="42081"/>
                </a:lnTo>
                <a:cubicBezTo>
                  <a:pt x="44333" y="42092"/>
                  <a:pt x="44359" y="42096"/>
                  <a:pt x="44384" y="42096"/>
                </a:cubicBezTo>
                <a:cubicBezTo>
                  <a:pt x="44447" y="42096"/>
                  <a:pt x="44511" y="42070"/>
                  <a:pt x="44538" y="42043"/>
                </a:cubicBezTo>
                <a:cubicBezTo>
                  <a:pt x="44576" y="42005"/>
                  <a:pt x="44614" y="41967"/>
                  <a:pt x="44614" y="41854"/>
                </a:cubicBezTo>
                <a:lnTo>
                  <a:pt x="44614" y="41816"/>
                </a:lnTo>
                <a:lnTo>
                  <a:pt x="44500" y="41703"/>
                </a:lnTo>
                <a:close/>
                <a:moveTo>
                  <a:pt x="33460" y="41778"/>
                </a:moveTo>
                <a:cubicBezTo>
                  <a:pt x="33271" y="41778"/>
                  <a:pt x="33158" y="41816"/>
                  <a:pt x="33082" y="41929"/>
                </a:cubicBezTo>
                <a:lnTo>
                  <a:pt x="33120" y="42043"/>
                </a:lnTo>
                <a:cubicBezTo>
                  <a:pt x="33168" y="42115"/>
                  <a:pt x="33246" y="42141"/>
                  <a:pt x="33326" y="42141"/>
                </a:cubicBezTo>
                <a:cubicBezTo>
                  <a:pt x="33372" y="42141"/>
                  <a:pt x="33419" y="42132"/>
                  <a:pt x="33460" y="42118"/>
                </a:cubicBezTo>
                <a:cubicBezTo>
                  <a:pt x="33536" y="42081"/>
                  <a:pt x="33612" y="42005"/>
                  <a:pt x="33612" y="41929"/>
                </a:cubicBezTo>
                <a:cubicBezTo>
                  <a:pt x="33612" y="41892"/>
                  <a:pt x="33612" y="41892"/>
                  <a:pt x="33612" y="41854"/>
                </a:cubicBezTo>
                <a:lnTo>
                  <a:pt x="33460" y="41778"/>
                </a:lnTo>
                <a:close/>
                <a:moveTo>
                  <a:pt x="67859" y="41763"/>
                </a:moveTo>
                <a:cubicBezTo>
                  <a:pt x="67805" y="41763"/>
                  <a:pt x="67779" y="41789"/>
                  <a:pt x="67752" y="41816"/>
                </a:cubicBezTo>
                <a:cubicBezTo>
                  <a:pt x="67714" y="41854"/>
                  <a:pt x="67638" y="41929"/>
                  <a:pt x="67676" y="42043"/>
                </a:cubicBezTo>
                <a:lnTo>
                  <a:pt x="67828" y="42156"/>
                </a:lnTo>
                <a:lnTo>
                  <a:pt x="67941" y="42156"/>
                </a:lnTo>
                <a:lnTo>
                  <a:pt x="68054" y="42043"/>
                </a:lnTo>
                <a:lnTo>
                  <a:pt x="68054" y="41892"/>
                </a:lnTo>
                <a:lnTo>
                  <a:pt x="67941" y="41778"/>
                </a:lnTo>
                <a:cubicBezTo>
                  <a:pt x="67908" y="41767"/>
                  <a:pt x="67881" y="41763"/>
                  <a:pt x="67859" y="41763"/>
                </a:cubicBezTo>
                <a:close/>
                <a:moveTo>
                  <a:pt x="69189" y="41665"/>
                </a:moveTo>
                <a:lnTo>
                  <a:pt x="69075" y="41778"/>
                </a:lnTo>
                <a:cubicBezTo>
                  <a:pt x="69075" y="41816"/>
                  <a:pt x="69075" y="41816"/>
                  <a:pt x="69037" y="41816"/>
                </a:cubicBezTo>
                <a:cubicBezTo>
                  <a:pt x="69037" y="41854"/>
                  <a:pt x="69000" y="41892"/>
                  <a:pt x="69000" y="42005"/>
                </a:cubicBezTo>
                <a:lnTo>
                  <a:pt x="69189" y="42118"/>
                </a:lnTo>
                <a:cubicBezTo>
                  <a:pt x="69219" y="42118"/>
                  <a:pt x="69297" y="42167"/>
                  <a:pt x="69405" y="42167"/>
                </a:cubicBezTo>
                <a:cubicBezTo>
                  <a:pt x="69432" y="42167"/>
                  <a:pt x="69461" y="42164"/>
                  <a:pt x="69491" y="42156"/>
                </a:cubicBezTo>
                <a:lnTo>
                  <a:pt x="69567" y="42081"/>
                </a:lnTo>
                <a:cubicBezTo>
                  <a:pt x="69604" y="42043"/>
                  <a:pt x="69604" y="41967"/>
                  <a:pt x="69604" y="41929"/>
                </a:cubicBezTo>
                <a:cubicBezTo>
                  <a:pt x="69604" y="41854"/>
                  <a:pt x="69567" y="41778"/>
                  <a:pt x="69529" y="41740"/>
                </a:cubicBezTo>
                <a:cubicBezTo>
                  <a:pt x="69453" y="41665"/>
                  <a:pt x="69340" y="41665"/>
                  <a:pt x="69189" y="41665"/>
                </a:cubicBezTo>
                <a:close/>
                <a:moveTo>
                  <a:pt x="26920" y="41740"/>
                </a:moveTo>
                <a:lnTo>
                  <a:pt x="26693" y="41816"/>
                </a:lnTo>
                <a:cubicBezTo>
                  <a:pt x="26693" y="41816"/>
                  <a:pt x="26731" y="41778"/>
                  <a:pt x="26731" y="41778"/>
                </a:cubicBezTo>
                <a:lnTo>
                  <a:pt x="26693" y="41778"/>
                </a:lnTo>
                <a:cubicBezTo>
                  <a:pt x="26617" y="41816"/>
                  <a:pt x="26390" y="41854"/>
                  <a:pt x="26466" y="42043"/>
                </a:cubicBezTo>
                <a:lnTo>
                  <a:pt x="26504" y="42118"/>
                </a:lnTo>
                <a:cubicBezTo>
                  <a:pt x="26560" y="42175"/>
                  <a:pt x="26627" y="42194"/>
                  <a:pt x="26693" y="42194"/>
                </a:cubicBezTo>
                <a:cubicBezTo>
                  <a:pt x="26759" y="42194"/>
                  <a:pt x="26825" y="42175"/>
                  <a:pt x="26882" y="42156"/>
                </a:cubicBezTo>
                <a:lnTo>
                  <a:pt x="26995" y="42156"/>
                </a:lnTo>
                <a:lnTo>
                  <a:pt x="27146" y="42043"/>
                </a:lnTo>
                <a:lnTo>
                  <a:pt x="27146" y="42005"/>
                </a:lnTo>
                <a:cubicBezTo>
                  <a:pt x="27146" y="41854"/>
                  <a:pt x="26995" y="41778"/>
                  <a:pt x="26920" y="41740"/>
                </a:cubicBezTo>
                <a:close/>
                <a:moveTo>
                  <a:pt x="28356" y="41438"/>
                </a:moveTo>
                <a:cubicBezTo>
                  <a:pt x="28167" y="41438"/>
                  <a:pt x="28054" y="41514"/>
                  <a:pt x="27978" y="41551"/>
                </a:cubicBezTo>
                <a:cubicBezTo>
                  <a:pt x="27827" y="41665"/>
                  <a:pt x="27789" y="41892"/>
                  <a:pt x="27865" y="42118"/>
                </a:cubicBezTo>
                <a:lnTo>
                  <a:pt x="27940" y="42194"/>
                </a:lnTo>
                <a:cubicBezTo>
                  <a:pt x="27996" y="42201"/>
                  <a:pt x="28046" y="42204"/>
                  <a:pt x="28092" y="42204"/>
                </a:cubicBezTo>
                <a:cubicBezTo>
                  <a:pt x="28296" y="42204"/>
                  <a:pt x="28408" y="42142"/>
                  <a:pt x="28470" y="42081"/>
                </a:cubicBezTo>
                <a:lnTo>
                  <a:pt x="28545" y="42005"/>
                </a:lnTo>
                <a:cubicBezTo>
                  <a:pt x="28545" y="41967"/>
                  <a:pt x="28545" y="41929"/>
                  <a:pt x="28545" y="41892"/>
                </a:cubicBezTo>
                <a:cubicBezTo>
                  <a:pt x="28545" y="41816"/>
                  <a:pt x="28508" y="41740"/>
                  <a:pt x="28508" y="41703"/>
                </a:cubicBezTo>
                <a:cubicBezTo>
                  <a:pt x="28508" y="41665"/>
                  <a:pt x="28470" y="41665"/>
                  <a:pt x="28470" y="41589"/>
                </a:cubicBezTo>
                <a:lnTo>
                  <a:pt x="28356" y="41438"/>
                </a:lnTo>
                <a:close/>
                <a:moveTo>
                  <a:pt x="26164" y="41665"/>
                </a:moveTo>
                <a:lnTo>
                  <a:pt x="25974" y="41740"/>
                </a:lnTo>
                <a:cubicBezTo>
                  <a:pt x="25937" y="41816"/>
                  <a:pt x="25937" y="41854"/>
                  <a:pt x="25899" y="41892"/>
                </a:cubicBezTo>
                <a:cubicBezTo>
                  <a:pt x="25861" y="41967"/>
                  <a:pt x="25823" y="42005"/>
                  <a:pt x="25785" y="42118"/>
                </a:cubicBezTo>
                <a:lnTo>
                  <a:pt x="25899" y="42270"/>
                </a:lnTo>
                <a:cubicBezTo>
                  <a:pt x="26050" y="42270"/>
                  <a:pt x="26126" y="42232"/>
                  <a:pt x="26201" y="42232"/>
                </a:cubicBezTo>
                <a:cubicBezTo>
                  <a:pt x="26239" y="42194"/>
                  <a:pt x="26277" y="42194"/>
                  <a:pt x="26277" y="42194"/>
                </a:cubicBezTo>
                <a:lnTo>
                  <a:pt x="26428" y="42118"/>
                </a:lnTo>
                <a:cubicBezTo>
                  <a:pt x="26428" y="42081"/>
                  <a:pt x="26428" y="42043"/>
                  <a:pt x="26428" y="42005"/>
                </a:cubicBezTo>
                <a:cubicBezTo>
                  <a:pt x="26428" y="41892"/>
                  <a:pt x="26390" y="41740"/>
                  <a:pt x="26164" y="41665"/>
                </a:cubicBezTo>
                <a:close/>
                <a:moveTo>
                  <a:pt x="12401" y="41882"/>
                </a:moveTo>
                <a:cubicBezTo>
                  <a:pt x="12288" y="41882"/>
                  <a:pt x="12206" y="41949"/>
                  <a:pt x="12175" y="42043"/>
                </a:cubicBezTo>
                <a:lnTo>
                  <a:pt x="12288" y="42194"/>
                </a:lnTo>
                <a:cubicBezTo>
                  <a:pt x="12288" y="42194"/>
                  <a:pt x="12326" y="42232"/>
                  <a:pt x="12326" y="42232"/>
                </a:cubicBezTo>
                <a:cubicBezTo>
                  <a:pt x="12358" y="42264"/>
                  <a:pt x="12419" y="42353"/>
                  <a:pt x="12556" y="42353"/>
                </a:cubicBezTo>
                <a:cubicBezTo>
                  <a:pt x="12578" y="42353"/>
                  <a:pt x="12602" y="42351"/>
                  <a:pt x="12628" y="42345"/>
                </a:cubicBezTo>
                <a:lnTo>
                  <a:pt x="12742" y="42270"/>
                </a:lnTo>
                <a:cubicBezTo>
                  <a:pt x="12742" y="42232"/>
                  <a:pt x="12742" y="42232"/>
                  <a:pt x="12742" y="42194"/>
                </a:cubicBezTo>
                <a:cubicBezTo>
                  <a:pt x="12742" y="42043"/>
                  <a:pt x="12628" y="41892"/>
                  <a:pt x="12477" y="41892"/>
                </a:cubicBezTo>
                <a:cubicBezTo>
                  <a:pt x="12450" y="41885"/>
                  <a:pt x="12425" y="41882"/>
                  <a:pt x="12401" y="41882"/>
                </a:cubicBezTo>
                <a:close/>
                <a:moveTo>
                  <a:pt x="64689" y="42005"/>
                </a:moveTo>
                <a:cubicBezTo>
                  <a:pt x="64538" y="42005"/>
                  <a:pt x="64463" y="42043"/>
                  <a:pt x="64349" y="42081"/>
                </a:cubicBezTo>
                <a:cubicBezTo>
                  <a:pt x="64274" y="42156"/>
                  <a:pt x="64236" y="42232"/>
                  <a:pt x="64236" y="42345"/>
                </a:cubicBezTo>
                <a:lnTo>
                  <a:pt x="64387" y="42459"/>
                </a:lnTo>
                <a:cubicBezTo>
                  <a:pt x="64614" y="42459"/>
                  <a:pt x="64689" y="42345"/>
                  <a:pt x="64765" y="42270"/>
                </a:cubicBezTo>
                <a:cubicBezTo>
                  <a:pt x="64765" y="42232"/>
                  <a:pt x="64765" y="42232"/>
                  <a:pt x="64803" y="42194"/>
                </a:cubicBezTo>
                <a:lnTo>
                  <a:pt x="64689" y="42005"/>
                </a:lnTo>
                <a:close/>
                <a:moveTo>
                  <a:pt x="56865" y="42064"/>
                </a:moveTo>
                <a:cubicBezTo>
                  <a:pt x="56817" y="42064"/>
                  <a:pt x="56775" y="42081"/>
                  <a:pt x="56750" y="42081"/>
                </a:cubicBezTo>
                <a:cubicBezTo>
                  <a:pt x="56674" y="42118"/>
                  <a:pt x="56636" y="42194"/>
                  <a:pt x="56636" y="42270"/>
                </a:cubicBezTo>
                <a:cubicBezTo>
                  <a:pt x="56636" y="42345"/>
                  <a:pt x="56674" y="42497"/>
                  <a:pt x="56825" y="42534"/>
                </a:cubicBezTo>
                <a:cubicBezTo>
                  <a:pt x="56863" y="42534"/>
                  <a:pt x="56977" y="42534"/>
                  <a:pt x="57015" y="42459"/>
                </a:cubicBezTo>
                <a:lnTo>
                  <a:pt x="56939" y="42307"/>
                </a:lnTo>
                <a:cubicBezTo>
                  <a:pt x="56939" y="42307"/>
                  <a:pt x="56939" y="42270"/>
                  <a:pt x="56939" y="42270"/>
                </a:cubicBezTo>
                <a:cubicBezTo>
                  <a:pt x="56939" y="42307"/>
                  <a:pt x="56977" y="42307"/>
                  <a:pt x="56977" y="42383"/>
                </a:cubicBezTo>
                <a:cubicBezTo>
                  <a:pt x="57015" y="42345"/>
                  <a:pt x="57052" y="42307"/>
                  <a:pt x="57052" y="42232"/>
                </a:cubicBezTo>
                <a:cubicBezTo>
                  <a:pt x="57052" y="42194"/>
                  <a:pt x="57052" y="42156"/>
                  <a:pt x="57015" y="42118"/>
                </a:cubicBezTo>
                <a:lnTo>
                  <a:pt x="56939" y="42081"/>
                </a:lnTo>
                <a:cubicBezTo>
                  <a:pt x="56914" y="42068"/>
                  <a:pt x="56888" y="42064"/>
                  <a:pt x="56865" y="42064"/>
                </a:cubicBezTo>
                <a:close/>
                <a:moveTo>
                  <a:pt x="89680" y="42081"/>
                </a:moveTo>
                <a:lnTo>
                  <a:pt x="89491" y="42156"/>
                </a:lnTo>
                <a:cubicBezTo>
                  <a:pt x="89491" y="42156"/>
                  <a:pt x="89529" y="42118"/>
                  <a:pt x="89529" y="42118"/>
                </a:cubicBezTo>
                <a:lnTo>
                  <a:pt x="89491" y="42118"/>
                </a:lnTo>
                <a:cubicBezTo>
                  <a:pt x="89416" y="42156"/>
                  <a:pt x="89189" y="42194"/>
                  <a:pt x="89264" y="42421"/>
                </a:cubicBezTo>
                <a:lnTo>
                  <a:pt x="89340" y="42497"/>
                </a:lnTo>
                <a:cubicBezTo>
                  <a:pt x="89378" y="42497"/>
                  <a:pt x="89378" y="42534"/>
                  <a:pt x="89378" y="42534"/>
                </a:cubicBezTo>
                <a:cubicBezTo>
                  <a:pt x="89453" y="42534"/>
                  <a:pt x="89529" y="42572"/>
                  <a:pt x="89642" y="42572"/>
                </a:cubicBezTo>
                <a:lnTo>
                  <a:pt x="89756" y="42383"/>
                </a:lnTo>
                <a:cubicBezTo>
                  <a:pt x="89756" y="42383"/>
                  <a:pt x="89756" y="42383"/>
                  <a:pt x="89794" y="42345"/>
                </a:cubicBezTo>
                <a:cubicBezTo>
                  <a:pt x="89794" y="42307"/>
                  <a:pt x="89832" y="42270"/>
                  <a:pt x="89832" y="42232"/>
                </a:cubicBezTo>
                <a:cubicBezTo>
                  <a:pt x="89832" y="42194"/>
                  <a:pt x="89794" y="42118"/>
                  <a:pt x="89680" y="42081"/>
                </a:cubicBezTo>
                <a:close/>
                <a:moveTo>
                  <a:pt x="4136" y="42216"/>
                </a:moveTo>
                <a:cubicBezTo>
                  <a:pt x="4109" y="42216"/>
                  <a:pt x="4079" y="42221"/>
                  <a:pt x="4046" y="42232"/>
                </a:cubicBezTo>
                <a:lnTo>
                  <a:pt x="3933" y="42345"/>
                </a:lnTo>
                <a:lnTo>
                  <a:pt x="3933" y="42459"/>
                </a:lnTo>
                <a:cubicBezTo>
                  <a:pt x="3933" y="42497"/>
                  <a:pt x="3933" y="42534"/>
                  <a:pt x="4008" y="42572"/>
                </a:cubicBezTo>
                <a:cubicBezTo>
                  <a:pt x="4008" y="42610"/>
                  <a:pt x="4084" y="42610"/>
                  <a:pt x="4159" y="42610"/>
                </a:cubicBezTo>
                <a:lnTo>
                  <a:pt x="4235" y="42497"/>
                </a:lnTo>
                <a:lnTo>
                  <a:pt x="4273" y="42497"/>
                </a:lnTo>
                <a:cubicBezTo>
                  <a:pt x="4235" y="42534"/>
                  <a:pt x="4235" y="42572"/>
                  <a:pt x="4235" y="42572"/>
                </a:cubicBezTo>
                <a:cubicBezTo>
                  <a:pt x="4273" y="42534"/>
                  <a:pt x="4424" y="42534"/>
                  <a:pt x="4424" y="42421"/>
                </a:cubicBezTo>
                <a:lnTo>
                  <a:pt x="4311" y="42270"/>
                </a:lnTo>
                <a:lnTo>
                  <a:pt x="4273" y="42270"/>
                </a:lnTo>
                <a:cubicBezTo>
                  <a:pt x="4246" y="42243"/>
                  <a:pt x="4201" y="42216"/>
                  <a:pt x="4136" y="42216"/>
                </a:cubicBezTo>
                <a:close/>
                <a:moveTo>
                  <a:pt x="16523" y="42156"/>
                </a:moveTo>
                <a:cubicBezTo>
                  <a:pt x="16371" y="42156"/>
                  <a:pt x="16258" y="42270"/>
                  <a:pt x="16258" y="42383"/>
                </a:cubicBezTo>
                <a:lnTo>
                  <a:pt x="16409" y="42383"/>
                </a:lnTo>
                <a:cubicBezTo>
                  <a:pt x="16523" y="42421"/>
                  <a:pt x="16523" y="42421"/>
                  <a:pt x="16598" y="42421"/>
                </a:cubicBezTo>
                <a:cubicBezTo>
                  <a:pt x="16636" y="42421"/>
                  <a:pt x="16636" y="42459"/>
                  <a:pt x="16636" y="42459"/>
                </a:cubicBezTo>
                <a:cubicBezTo>
                  <a:pt x="16636" y="42459"/>
                  <a:pt x="16636" y="42459"/>
                  <a:pt x="16636" y="42421"/>
                </a:cubicBezTo>
                <a:cubicBezTo>
                  <a:pt x="16674" y="42421"/>
                  <a:pt x="16712" y="42421"/>
                  <a:pt x="16787" y="42459"/>
                </a:cubicBezTo>
                <a:cubicBezTo>
                  <a:pt x="16787" y="42459"/>
                  <a:pt x="16749" y="42421"/>
                  <a:pt x="16749" y="42421"/>
                </a:cubicBezTo>
                <a:lnTo>
                  <a:pt x="16863" y="42421"/>
                </a:lnTo>
                <a:lnTo>
                  <a:pt x="16863" y="42497"/>
                </a:lnTo>
                <a:lnTo>
                  <a:pt x="17014" y="42610"/>
                </a:lnTo>
                <a:cubicBezTo>
                  <a:pt x="17127" y="42610"/>
                  <a:pt x="17165" y="42648"/>
                  <a:pt x="17165" y="42648"/>
                </a:cubicBezTo>
                <a:lnTo>
                  <a:pt x="17392" y="42534"/>
                </a:lnTo>
                <a:cubicBezTo>
                  <a:pt x="17354" y="42383"/>
                  <a:pt x="17241" y="42270"/>
                  <a:pt x="17052" y="42232"/>
                </a:cubicBezTo>
                <a:lnTo>
                  <a:pt x="16901" y="42345"/>
                </a:lnTo>
                <a:cubicBezTo>
                  <a:pt x="16863" y="42307"/>
                  <a:pt x="16825" y="42270"/>
                  <a:pt x="16749" y="42232"/>
                </a:cubicBezTo>
                <a:cubicBezTo>
                  <a:pt x="16674" y="42194"/>
                  <a:pt x="16598" y="42156"/>
                  <a:pt x="16523" y="42156"/>
                </a:cubicBezTo>
                <a:close/>
                <a:moveTo>
                  <a:pt x="23366" y="41816"/>
                </a:moveTo>
                <a:lnTo>
                  <a:pt x="23215" y="41929"/>
                </a:lnTo>
                <a:cubicBezTo>
                  <a:pt x="23177" y="41929"/>
                  <a:pt x="23177" y="41967"/>
                  <a:pt x="23139" y="42005"/>
                </a:cubicBezTo>
                <a:lnTo>
                  <a:pt x="23252" y="42156"/>
                </a:lnTo>
                <a:cubicBezTo>
                  <a:pt x="23290" y="42156"/>
                  <a:pt x="23328" y="42194"/>
                  <a:pt x="23366" y="42194"/>
                </a:cubicBezTo>
                <a:lnTo>
                  <a:pt x="23479" y="42118"/>
                </a:lnTo>
                <a:lnTo>
                  <a:pt x="23404" y="42194"/>
                </a:lnTo>
                <a:cubicBezTo>
                  <a:pt x="23404" y="42270"/>
                  <a:pt x="23404" y="42270"/>
                  <a:pt x="23441" y="42307"/>
                </a:cubicBezTo>
                <a:cubicBezTo>
                  <a:pt x="23479" y="42383"/>
                  <a:pt x="23517" y="42421"/>
                  <a:pt x="23517" y="42459"/>
                </a:cubicBezTo>
                <a:cubicBezTo>
                  <a:pt x="23555" y="42497"/>
                  <a:pt x="23555" y="42497"/>
                  <a:pt x="23555" y="42534"/>
                </a:cubicBezTo>
                <a:lnTo>
                  <a:pt x="23706" y="42610"/>
                </a:lnTo>
                <a:cubicBezTo>
                  <a:pt x="23819" y="42610"/>
                  <a:pt x="23895" y="42610"/>
                  <a:pt x="23933" y="42648"/>
                </a:cubicBezTo>
                <a:lnTo>
                  <a:pt x="24046" y="42610"/>
                </a:lnTo>
                <a:lnTo>
                  <a:pt x="24084" y="42648"/>
                </a:lnTo>
                <a:cubicBezTo>
                  <a:pt x="24117" y="42659"/>
                  <a:pt x="24153" y="42666"/>
                  <a:pt x="24189" y="42666"/>
                </a:cubicBezTo>
                <a:cubicBezTo>
                  <a:pt x="24279" y="42666"/>
                  <a:pt x="24371" y="42620"/>
                  <a:pt x="24424" y="42459"/>
                </a:cubicBezTo>
                <a:lnTo>
                  <a:pt x="24424" y="42459"/>
                </a:lnTo>
                <a:cubicBezTo>
                  <a:pt x="24424" y="42459"/>
                  <a:pt x="24387" y="42459"/>
                  <a:pt x="24387" y="42497"/>
                </a:cubicBezTo>
                <a:lnTo>
                  <a:pt x="24349" y="42270"/>
                </a:lnTo>
                <a:lnTo>
                  <a:pt x="24311" y="42270"/>
                </a:lnTo>
                <a:cubicBezTo>
                  <a:pt x="24257" y="42243"/>
                  <a:pt x="24204" y="42216"/>
                  <a:pt x="24137" y="42216"/>
                </a:cubicBezTo>
                <a:cubicBezTo>
                  <a:pt x="24109" y="42216"/>
                  <a:pt x="24079" y="42221"/>
                  <a:pt x="24046" y="42232"/>
                </a:cubicBezTo>
                <a:lnTo>
                  <a:pt x="24008" y="42270"/>
                </a:lnTo>
                <a:cubicBezTo>
                  <a:pt x="23971" y="42232"/>
                  <a:pt x="23971" y="42232"/>
                  <a:pt x="23933" y="42232"/>
                </a:cubicBezTo>
                <a:cubicBezTo>
                  <a:pt x="23857" y="42194"/>
                  <a:pt x="23819" y="42194"/>
                  <a:pt x="23744" y="42194"/>
                </a:cubicBezTo>
                <a:cubicBezTo>
                  <a:pt x="23744" y="42156"/>
                  <a:pt x="23706" y="42156"/>
                  <a:pt x="23706" y="42118"/>
                </a:cubicBezTo>
                <a:cubicBezTo>
                  <a:pt x="23630" y="42118"/>
                  <a:pt x="23593" y="42081"/>
                  <a:pt x="23555" y="42081"/>
                </a:cubicBezTo>
                <a:cubicBezTo>
                  <a:pt x="23555" y="42081"/>
                  <a:pt x="23593" y="42043"/>
                  <a:pt x="23593" y="42005"/>
                </a:cubicBezTo>
                <a:lnTo>
                  <a:pt x="23479" y="41854"/>
                </a:lnTo>
                <a:cubicBezTo>
                  <a:pt x="23441" y="41854"/>
                  <a:pt x="23441" y="41816"/>
                  <a:pt x="23366" y="41816"/>
                </a:cubicBezTo>
                <a:close/>
                <a:moveTo>
                  <a:pt x="22761" y="42686"/>
                </a:moveTo>
                <a:cubicBezTo>
                  <a:pt x="22781" y="42686"/>
                  <a:pt x="22790" y="42696"/>
                  <a:pt x="22795" y="42706"/>
                </a:cubicBezTo>
                <a:lnTo>
                  <a:pt x="22795" y="42706"/>
                </a:lnTo>
                <a:lnTo>
                  <a:pt x="22761" y="42686"/>
                </a:lnTo>
                <a:close/>
                <a:moveTo>
                  <a:pt x="11305" y="41589"/>
                </a:moveTo>
                <a:lnTo>
                  <a:pt x="11154" y="41740"/>
                </a:lnTo>
                <a:cubicBezTo>
                  <a:pt x="11154" y="41778"/>
                  <a:pt x="11154" y="41816"/>
                  <a:pt x="10927" y="41816"/>
                </a:cubicBezTo>
                <a:lnTo>
                  <a:pt x="10814" y="41816"/>
                </a:lnTo>
                <a:lnTo>
                  <a:pt x="10738" y="41929"/>
                </a:lnTo>
                <a:cubicBezTo>
                  <a:pt x="10738" y="42005"/>
                  <a:pt x="10738" y="42081"/>
                  <a:pt x="10776" y="42118"/>
                </a:cubicBezTo>
                <a:cubicBezTo>
                  <a:pt x="10776" y="42156"/>
                  <a:pt x="10776" y="42156"/>
                  <a:pt x="10776" y="42194"/>
                </a:cubicBezTo>
                <a:lnTo>
                  <a:pt x="10738" y="42232"/>
                </a:lnTo>
                <a:cubicBezTo>
                  <a:pt x="10700" y="42345"/>
                  <a:pt x="10738" y="42421"/>
                  <a:pt x="10776" y="42497"/>
                </a:cubicBezTo>
                <a:cubicBezTo>
                  <a:pt x="10776" y="42497"/>
                  <a:pt x="10814" y="42534"/>
                  <a:pt x="10776" y="42572"/>
                </a:cubicBezTo>
                <a:lnTo>
                  <a:pt x="10965" y="42723"/>
                </a:lnTo>
                <a:cubicBezTo>
                  <a:pt x="11003" y="42686"/>
                  <a:pt x="11003" y="42686"/>
                  <a:pt x="11003" y="42686"/>
                </a:cubicBezTo>
                <a:cubicBezTo>
                  <a:pt x="11040" y="42723"/>
                  <a:pt x="11040" y="42761"/>
                  <a:pt x="11040" y="42761"/>
                </a:cubicBezTo>
                <a:lnTo>
                  <a:pt x="11154" y="42875"/>
                </a:lnTo>
                <a:cubicBezTo>
                  <a:pt x="11214" y="42887"/>
                  <a:pt x="11268" y="42892"/>
                  <a:pt x="11318" y="42892"/>
                </a:cubicBezTo>
                <a:cubicBezTo>
                  <a:pt x="11579" y="42892"/>
                  <a:pt x="11701" y="42743"/>
                  <a:pt x="11797" y="42648"/>
                </a:cubicBezTo>
                <a:cubicBezTo>
                  <a:pt x="11816" y="42667"/>
                  <a:pt x="11844" y="42676"/>
                  <a:pt x="11872" y="42676"/>
                </a:cubicBezTo>
                <a:cubicBezTo>
                  <a:pt x="11901" y="42676"/>
                  <a:pt x="11929" y="42667"/>
                  <a:pt x="11948" y="42648"/>
                </a:cubicBezTo>
                <a:lnTo>
                  <a:pt x="12023" y="42534"/>
                </a:lnTo>
                <a:cubicBezTo>
                  <a:pt x="12023" y="42270"/>
                  <a:pt x="11986" y="41665"/>
                  <a:pt x="11305" y="41589"/>
                </a:cubicBezTo>
                <a:close/>
                <a:moveTo>
                  <a:pt x="22609" y="42529"/>
                </a:moveTo>
                <a:cubicBezTo>
                  <a:pt x="22370" y="42529"/>
                  <a:pt x="22307" y="42689"/>
                  <a:pt x="22307" y="42723"/>
                </a:cubicBezTo>
                <a:lnTo>
                  <a:pt x="22383" y="42875"/>
                </a:lnTo>
                <a:lnTo>
                  <a:pt x="22534" y="42988"/>
                </a:lnTo>
                <a:lnTo>
                  <a:pt x="22610" y="42988"/>
                </a:lnTo>
                <a:cubicBezTo>
                  <a:pt x="22685" y="42988"/>
                  <a:pt x="22799" y="42988"/>
                  <a:pt x="22874" y="42950"/>
                </a:cubicBezTo>
                <a:cubicBezTo>
                  <a:pt x="22912" y="42912"/>
                  <a:pt x="22950" y="42875"/>
                  <a:pt x="22950" y="42799"/>
                </a:cubicBezTo>
                <a:lnTo>
                  <a:pt x="22799" y="42708"/>
                </a:lnTo>
                <a:lnTo>
                  <a:pt x="22799" y="42708"/>
                </a:lnTo>
                <a:cubicBezTo>
                  <a:pt x="22799" y="42686"/>
                  <a:pt x="22799" y="42686"/>
                  <a:pt x="22799" y="42686"/>
                </a:cubicBezTo>
                <a:lnTo>
                  <a:pt x="22685" y="42534"/>
                </a:lnTo>
                <a:cubicBezTo>
                  <a:pt x="22658" y="42531"/>
                  <a:pt x="22633" y="42529"/>
                  <a:pt x="22609" y="42529"/>
                </a:cubicBezTo>
                <a:close/>
                <a:moveTo>
                  <a:pt x="26074" y="42317"/>
                </a:moveTo>
                <a:cubicBezTo>
                  <a:pt x="26031" y="42317"/>
                  <a:pt x="25993" y="42326"/>
                  <a:pt x="25974" y="42345"/>
                </a:cubicBezTo>
                <a:cubicBezTo>
                  <a:pt x="25861" y="42383"/>
                  <a:pt x="25823" y="42459"/>
                  <a:pt x="25861" y="42572"/>
                </a:cubicBezTo>
                <a:cubicBezTo>
                  <a:pt x="25785" y="42534"/>
                  <a:pt x="25748" y="42534"/>
                  <a:pt x="25710" y="42534"/>
                </a:cubicBezTo>
                <a:lnTo>
                  <a:pt x="25559" y="42610"/>
                </a:lnTo>
                <a:cubicBezTo>
                  <a:pt x="25559" y="42648"/>
                  <a:pt x="25559" y="42648"/>
                  <a:pt x="25521" y="42648"/>
                </a:cubicBezTo>
                <a:cubicBezTo>
                  <a:pt x="25521" y="42686"/>
                  <a:pt x="25483" y="42799"/>
                  <a:pt x="25483" y="42875"/>
                </a:cubicBezTo>
                <a:lnTo>
                  <a:pt x="25634" y="42988"/>
                </a:lnTo>
                <a:lnTo>
                  <a:pt x="25937" y="42988"/>
                </a:lnTo>
                <a:lnTo>
                  <a:pt x="26050" y="42875"/>
                </a:lnTo>
                <a:cubicBezTo>
                  <a:pt x="26088" y="42875"/>
                  <a:pt x="26088" y="42837"/>
                  <a:pt x="26088" y="42799"/>
                </a:cubicBezTo>
                <a:cubicBezTo>
                  <a:pt x="26088" y="42761"/>
                  <a:pt x="26088" y="42761"/>
                  <a:pt x="26050" y="42723"/>
                </a:cubicBezTo>
                <a:lnTo>
                  <a:pt x="26088" y="42723"/>
                </a:lnTo>
                <a:lnTo>
                  <a:pt x="26126" y="42648"/>
                </a:lnTo>
                <a:lnTo>
                  <a:pt x="26088" y="42648"/>
                </a:lnTo>
                <a:lnTo>
                  <a:pt x="26239" y="42534"/>
                </a:lnTo>
                <a:lnTo>
                  <a:pt x="26239" y="42459"/>
                </a:lnTo>
                <a:lnTo>
                  <a:pt x="26201" y="42345"/>
                </a:lnTo>
                <a:cubicBezTo>
                  <a:pt x="26164" y="42326"/>
                  <a:pt x="26116" y="42317"/>
                  <a:pt x="26074" y="42317"/>
                </a:cubicBezTo>
                <a:close/>
                <a:moveTo>
                  <a:pt x="26559" y="43068"/>
                </a:moveTo>
                <a:lnTo>
                  <a:pt x="26560" y="43070"/>
                </a:lnTo>
                <a:lnTo>
                  <a:pt x="26560" y="43070"/>
                </a:lnTo>
                <a:cubicBezTo>
                  <a:pt x="26565" y="43073"/>
                  <a:pt x="26571" y="43077"/>
                  <a:pt x="26575" y="43083"/>
                </a:cubicBezTo>
                <a:lnTo>
                  <a:pt x="26575" y="43083"/>
                </a:lnTo>
                <a:cubicBezTo>
                  <a:pt x="26572" y="43075"/>
                  <a:pt x="26565" y="43070"/>
                  <a:pt x="26559" y="43068"/>
                </a:cubicBezTo>
                <a:close/>
                <a:moveTo>
                  <a:pt x="44573" y="42678"/>
                </a:moveTo>
                <a:cubicBezTo>
                  <a:pt x="44551" y="42678"/>
                  <a:pt x="44527" y="42680"/>
                  <a:pt x="44500" y="42686"/>
                </a:cubicBezTo>
                <a:lnTo>
                  <a:pt x="44425" y="42799"/>
                </a:lnTo>
                <a:lnTo>
                  <a:pt x="44425" y="43026"/>
                </a:lnTo>
                <a:lnTo>
                  <a:pt x="44538" y="43139"/>
                </a:lnTo>
                <a:cubicBezTo>
                  <a:pt x="44565" y="43143"/>
                  <a:pt x="44590" y="43144"/>
                  <a:pt x="44614" y="43144"/>
                </a:cubicBezTo>
                <a:cubicBezTo>
                  <a:pt x="44853" y="43144"/>
                  <a:pt x="44916" y="42981"/>
                  <a:pt x="44916" y="42912"/>
                </a:cubicBezTo>
                <a:lnTo>
                  <a:pt x="44803" y="42799"/>
                </a:lnTo>
                <a:cubicBezTo>
                  <a:pt x="44770" y="42766"/>
                  <a:pt x="44710" y="42678"/>
                  <a:pt x="44573" y="42678"/>
                </a:cubicBezTo>
                <a:close/>
                <a:moveTo>
                  <a:pt x="62923" y="42644"/>
                </a:moveTo>
                <a:cubicBezTo>
                  <a:pt x="62908" y="42644"/>
                  <a:pt x="62892" y="42645"/>
                  <a:pt x="62875" y="42648"/>
                </a:cubicBezTo>
                <a:cubicBezTo>
                  <a:pt x="62761" y="42648"/>
                  <a:pt x="62610" y="42686"/>
                  <a:pt x="62610" y="42950"/>
                </a:cubicBezTo>
                <a:lnTo>
                  <a:pt x="62610" y="43064"/>
                </a:lnTo>
                <a:lnTo>
                  <a:pt x="62723" y="43177"/>
                </a:lnTo>
                <a:cubicBezTo>
                  <a:pt x="62768" y="43188"/>
                  <a:pt x="62806" y="43193"/>
                  <a:pt x="62839" y="43193"/>
                </a:cubicBezTo>
                <a:cubicBezTo>
                  <a:pt x="62919" y="43193"/>
                  <a:pt x="62972" y="43166"/>
                  <a:pt x="63026" y="43139"/>
                </a:cubicBezTo>
                <a:lnTo>
                  <a:pt x="63177" y="42950"/>
                </a:lnTo>
                <a:cubicBezTo>
                  <a:pt x="63177" y="42950"/>
                  <a:pt x="63177" y="42912"/>
                  <a:pt x="63139" y="42912"/>
                </a:cubicBezTo>
                <a:cubicBezTo>
                  <a:pt x="63139" y="42843"/>
                  <a:pt x="63107" y="42644"/>
                  <a:pt x="62923" y="42644"/>
                </a:cubicBezTo>
                <a:close/>
                <a:moveTo>
                  <a:pt x="21627" y="42912"/>
                </a:moveTo>
                <a:cubicBezTo>
                  <a:pt x="21400" y="42912"/>
                  <a:pt x="21286" y="42988"/>
                  <a:pt x="21324" y="43139"/>
                </a:cubicBezTo>
                <a:lnTo>
                  <a:pt x="21475" y="43253"/>
                </a:lnTo>
                <a:lnTo>
                  <a:pt x="21589" y="43253"/>
                </a:lnTo>
                <a:lnTo>
                  <a:pt x="21740" y="43139"/>
                </a:lnTo>
                <a:cubicBezTo>
                  <a:pt x="21740" y="43101"/>
                  <a:pt x="21778" y="43101"/>
                  <a:pt x="21778" y="43026"/>
                </a:cubicBezTo>
                <a:lnTo>
                  <a:pt x="21627" y="42912"/>
                </a:lnTo>
                <a:close/>
                <a:moveTo>
                  <a:pt x="89227" y="42610"/>
                </a:moveTo>
                <a:lnTo>
                  <a:pt x="89000" y="42723"/>
                </a:lnTo>
                <a:cubicBezTo>
                  <a:pt x="89000" y="42723"/>
                  <a:pt x="89000" y="42723"/>
                  <a:pt x="89000" y="42761"/>
                </a:cubicBezTo>
                <a:cubicBezTo>
                  <a:pt x="88962" y="42799"/>
                  <a:pt x="88962" y="42799"/>
                  <a:pt x="88962" y="42875"/>
                </a:cubicBezTo>
                <a:cubicBezTo>
                  <a:pt x="88849" y="42875"/>
                  <a:pt x="88697" y="42950"/>
                  <a:pt x="88697" y="43101"/>
                </a:cubicBezTo>
                <a:lnTo>
                  <a:pt x="88697" y="43139"/>
                </a:lnTo>
                <a:lnTo>
                  <a:pt x="88924" y="43253"/>
                </a:lnTo>
                <a:cubicBezTo>
                  <a:pt x="88962" y="43253"/>
                  <a:pt x="89038" y="43290"/>
                  <a:pt x="89151" y="43290"/>
                </a:cubicBezTo>
                <a:lnTo>
                  <a:pt x="89264" y="43177"/>
                </a:lnTo>
                <a:lnTo>
                  <a:pt x="89264" y="43139"/>
                </a:lnTo>
                <a:cubicBezTo>
                  <a:pt x="89264" y="43101"/>
                  <a:pt x="89264" y="43101"/>
                  <a:pt x="89264" y="43064"/>
                </a:cubicBezTo>
                <a:lnTo>
                  <a:pt x="89302" y="43064"/>
                </a:lnTo>
                <a:cubicBezTo>
                  <a:pt x="89416" y="43026"/>
                  <a:pt x="89529" y="42912"/>
                  <a:pt x="89529" y="42799"/>
                </a:cubicBezTo>
                <a:cubicBezTo>
                  <a:pt x="89529" y="42723"/>
                  <a:pt x="89491" y="42648"/>
                  <a:pt x="89416" y="42610"/>
                </a:cubicBezTo>
                <a:lnTo>
                  <a:pt x="89189" y="42686"/>
                </a:lnTo>
                <a:cubicBezTo>
                  <a:pt x="89189" y="42659"/>
                  <a:pt x="89208" y="42632"/>
                  <a:pt x="89232" y="42632"/>
                </a:cubicBezTo>
                <a:cubicBezTo>
                  <a:pt x="89242" y="42632"/>
                  <a:pt x="89253" y="42637"/>
                  <a:pt x="89264" y="42648"/>
                </a:cubicBezTo>
                <a:cubicBezTo>
                  <a:pt x="89264" y="42648"/>
                  <a:pt x="89227" y="42610"/>
                  <a:pt x="89227" y="42610"/>
                </a:cubicBezTo>
                <a:close/>
                <a:moveTo>
                  <a:pt x="26353" y="42912"/>
                </a:moveTo>
                <a:cubicBezTo>
                  <a:pt x="26164" y="42912"/>
                  <a:pt x="26164" y="43026"/>
                  <a:pt x="26164" y="43064"/>
                </a:cubicBezTo>
                <a:lnTo>
                  <a:pt x="26164" y="43101"/>
                </a:lnTo>
                <a:lnTo>
                  <a:pt x="26277" y="43177"/>
                </a:lnTo>
                <a:lnTo>
                  <a:pt x="26239" y="43177"/>
                </a:lnTo>
                <a:cubicBezTo>
                  <a:pt x="26270" y="43270"/>
                  <a:pt x="26327" y="43338"/>
                  <a:pt x="26430" y="43338"/>
                </a:cubicBezTo>
                <a:cubicBezTo>
                  <a:pt x="26453" y="43338"/>
                  <a:pt x="26477" y="43335"/>
                  <a:pt x="26504" y="43328"/>
                </a:cubicBezTo>
                <a:lnTo>
                  <a:pt x="26617" y="43215"/>
                </a:lnTo>
                <a:cubicBezTo>
                  <a:pt x="26617" y="43163"/>
                  <a:pt x="26599" y="43110"/>
                  <a:pt x="26575" y="43083"/>
                </a:cubicBezTo>
                <a:lnTo>
                  <a:pt x="26575" y="43083"/>
                </a:lnTo>
                <a:cubicBezTo>
                  <a:pt x="26578" y="43088"/>
                  <a:pt x="26579" y="43094"/>
                  <a:pt x="26579" y="43101"/>
                </a:cubicBezTo>
                <a:lnTo>
                  <a:pt x="26560" y="43070"/>
                </a:lnTo>
                <a:lnTo>
                  <a:pt x="26560" y="43070"/>
                </a:lnTo>
                <a:cubicBezTo>
                  <a:pt x="26556" y="43067"/>
                  <a:pt x="26551" y="43065"/>
                  <a:pt x="26547" y="43064"/>
                </a:cubicBezTo>
                <a:lnTo>
                  <a:pt x="26547" y="43064"/>
                </a:lnTo>
                <a:cubicBezTo>
                  <a:pt x="26550" y="43065"/>
                  <a:pt x="26555" y="43066"/>
                  <a:pt x="26559" y="43068"/>
                </a:cubicBezTo>
                <a:lnTo>
                  <a:pt x="26559" y="43068"/>
                </a:lnTo>
                <a:lnTo>
                  <a:pt x="26466" y="42912"/>
                </a:lnTo>
                <a:close/>
                <a:moveTo>
                  <a:pt x="20190" y="42875"/>
                </a:moveTo>
                <a:cubicBezTo>
                  <a:pt x="20001" y="42875"/>
                  <a:pt x="19887" y="42988"/>
                  <a:pt x="19887" y="43101"/>
                </a:cubicBezTo>
                <a:lnTo>
                  <a:pt x="20039" y="43101"/>
                </a:lnTo>
                <a:cubicBezTo>
                  <a:pt x="20114" y="43177"/>
                  <a:pt x="20190" y="43177"/>
                  <a:pt x="20341" y="43177"/>
                </a:cubicBezTo>
                <a:cubicBezTo>
                  <a:pt x="20341" y="43139"/>
                  <a:pt x="20303" y="43139"/>
                  <a:pt x="20303" y="43139"/>
                </a:cubicBezTo>
                <a:lnTo>
                  <a:pt x="20341" y="43139"/>
                </a:lnTo>
                <a:lnTo>
                  <a:pt x="20379" y="43253"/>
                </a:lnTo>
                <a:cubicBezTo>
                  <a:pt x="20432" y="43306"/>
                  <a:pt x="20618" y="43360"/>
                  <a:pt x="20789" y="43360"/>
                </a:cubicBezTo>
                <a:cubicBezTo>
                  <a:pt x="20860" y="43360"/>
                  <a:pt x="20928" y="43350"/>
                  <a:pt x="20984" y="43328"/>
                </a:cubicBezTo>
                <a:cubicBezTo>
                  <a:pt x="21097" y="43290"/>
                  <a:pt x="21135" y="43215"/>
                  <a:pt x="21135" y="43139"/>
                </a:cubicBezTo>
                <a:lnTo>
                  <a:pt x="21135" y="43101"/>
                </a:lnTo>
                <a:lnTo>
                  <a:pt x="20984" y="42988"/>
                </a:lnTo>
                <a:lnTo>
                  <a:pt x="20946" y="42988"/>
                </a:lnTo>
                <a:cubicBezTo>
                  <a:pt x="20881" y="42988"/>
                  <a:pt x="20779" y="42963"/>
                  <a:pt x="20676" y="42963"/>
                </a:cubicBezTo>
                <a:cubicBezTo>
                  <a:pt x="20598" y="42963"/>
                  <a:pt x="20519" y="42977"/>
                  <a:pt x="20455" y="43026"/>
                </a:cubicBezTo>
                <a:cubicBezTo>
                  <a:pt x="20417" y="42988"/>
                  <a:pt x="20417" y="42950"/>
                  <a:pt x="20379" y="42950"/>
                </a:cubicBezTo>
                <a:cubicBezTo>
                  <a:pt x="20341" y="42875"/>
                  <a:pt x="20266" y="42875"/>
                  <a:pt x="20190" y="42875"/>
                </a:cubicBezTo>
                <a:close/>
                <a:moveTo>
                  <a:pt x="56580" y="43404"/>
                </a:moveTo>
                <a:cubicBezTo>
                  <a:pt x="56514" y="43404"/>
                  <a:pt x="56447" y="43442"/>
                  <a:pt x="56485" y="43517"/>
                </a:cubicBezTo>
                <a:lnTo>
                  <a:pt x="56674" y="43517"/>
                </a:lnTo>
                <a:cubicBezTo>
                  <a:pt x="56712" y="43442"/>
                  <a:pt x="56646" y="43404"/>
                  <a:pt x="56580" y="43404"/>
                </a:cubicBezTo>
                <a:close/>
                <a:moveTo>
                  <a:pt x="81854" y="43101"/>
                </a:moveTo>
                <a:cubicBezTo>
                  <a:pt x="81741" y="43139"/>
                  <a:pt x="81476" y="43139"/>
                  <a:pt x="81476" y="43366"/>
                </a:cubicBezTo>
                <a:lnTo>
                  <a:pt x="81514" y="43480"/>
                </a:lnTo>
                <a:cubicBezTo>
                  <a:pt x="81589" y="43517"/>
                  <a:pt x="81665" y="43517"/>
                  <a:pt x="81703" y="43517"/>
                </a:cubicBezTo>
                <a:cubicBezTo>
                  <a:pt x="81816" y="43517"/>
                  <a:pt x="81930" y="43442"/>
                  <a:pt x="82005" y="43366"/>
                </a:cubicBezTo>
                <a:cubicBezTo>
                  <a:pt x="82005" y="43366"/>
                  <a:pt x="82043" y="43328"/>
                  <a:pt x="82043" y="43328"/>
                </a:cubicBezTo>
                <a:lnTo>
                  <a:pt x="81930" y="43101"/>
                </a:lnTo>
                <a:close/>
                <a:moveTo>
                  <a:pt x="9716" y="43160"/>
                </a:moveTo>
                <a:cubicBezTo>
                  <a:pt x="9692" y="43160"/>
                  <a:pt x="9667" y="43164"/>
                  <a:pt x="9642" y="43177"/>
                </a:cubicBezTo>
                <a:lnTo>
                  <a:pt x="9528" y="43290"/>
                </a:lnTo>
                <a:lnTo>
                  <a:pt x="9528" y="43366"/>
                </a:lnTo>
                <a:lnTo>
                  <a:pt x="9642" y="43480"/>
                </a:lnTo>
                <a:cubicBezTo>
                  <a:pt x="9679" y="43517"/>
                  <a:pt x="9717" y="43517"/>
                  <a:pt x="9755" y="43555"/>
                </a:cubicBezTo>
                <a:lnTo>
                  <a:pt x="9906" y="43404"/>
                </a:lnTo>
                <a:cubicBezTo>
                  <a:pt x="9906" y="43328"/>
                  <a:pt x="9906" y="43253"/>
                  <a:pt x="9831" y="43177"/>
                </a:cubicBezTo>
                <a:cubicBezTo>
                  <a:pt x="9805" y="43177"/>
                  <a:pt x="9763" y="43160"/>
                  <a:pt x="9716" y="43160"/>
                </a:cubicBezTo>
                <a:close/>
                <a:moveTo>
                  <a:pt x="79813" y="43139"/>
                </a:moveTo>
                <a:cubicBezTo>
                  <a:pt x="79661" y="43139"/>
                  <a:pt x="79548" y="43215"/>
                  <a:pt x="79510" y="43328"/>
                </a:cubicBezTo>
                <a:lnTo>
                  <a:pt x="79623" y="43480"/>
                </a:lnTo>
                <a:cubicBezTo>
                  <a:pt x="79623" y="43517"/>
                  <a:pt x="79661" y="43517"/>
                  <a:pt x="79699" y="43555"/>
                </a:cubicBezTo>
                <a:lnTo>
                  <a:pt x="79888" y="43442"/>
                </a:lnTo>
                <a:cubicBezTo>
                  <a:pt x="79926" y="43404"/>
                  <a:pt x="79964" y="43366"/>
                  <a:pt x="79964" y="43290"/>
                </a:cubicBezTo>
                <a:lnTo>
                  <a:pt x="79926" y="43253"/>
                </a:lnTo>
                <a:lnTo>
                  <a:pt x="79813" y="43139"/>
                </a:lnTo>
                <a:close/>
                <a:moveTo>
                  <a:pt x="8507" y="42648"/>
                </a:moveTo>
                <a:cubicBezTo>
                  <a:pt x="8356" y="42723"/>
                  <a:pt x="8280" y="42837"/>
                  <a:pt x="8205" y="42950"/>
                </a:cubicBezTo>
                <a:cubicBezTo>
                  <a:pt x="8205" y="42988"/>
                  <a:pt x="8167" y="43026"/>
                  <a:pt x="8167" y="43064"/>
                </a:cubicBezTo>
                <a:lnTo>
                  <a:pt x="8205" y="43139"/>
                </a:lnTo>
                <a:lnTo>
                  <a:pt x="8091" y="43177"/>
                </a:lnTo>
                <a:cubicBezTo>
                  <a:pt x="7940" y="43404"/>
                  <a:pt x="8129" y="43631"/>
                  <a:pt x="8432" y="43631"/>
                </a:cubicBezTo>
                <a:lnTo>
                  <a:pt x="8545" y="43555"/>
                </a:lnTo>
                <a:lnTo>
                  <a:pt x="8583" y="43555"/>
                </a:lnTo>
                <a:cubicBezTo>
                  <a:pt x="8621" y="43555"/>
                  <a:pt x="8734" y="43555"/>
                  <a:pt x="8810" y="43480"/>
                </a:cubicBezTo>
                <a:cubicBezTo>
                  <a:pt x="8810" y="43480"/>
                  <a:pt x="8848" y="43442"/>
                  <a:pt x="8848" y="43404"/>
                </a:cubicBezTo>
                <a:cubicBezTo>
                  <a:pt x="8885" y="43442"/>
                  <a:pt x="8961" y="43480"/>
                  <a:pt x="9037" y="43480"/>
                </a:cubicBezTo>
                <a:lnTo>
                  <a:pt x="9188" y="43404"/>
                </a:lnTo>
                <a:cubicBezTo>
                  <a:pt x="9188" y="43404"/>
                  <a:pt x="9226" y="43366"/>
                  <a:pt x="9226" y="43328"/>
                </a:cubicBezTo>
                <a:cubicBezTo>
                  <a:pt x="9263" y="43290"/>
                  <a:pt x="9301" y="43253"/>
                  <a:pt x="9301" y="43177"/>
                </a:cubicBezTo>
                <a:cubicBezTo>
                  <a:pt x="9301" y="43139"/>
                  <a:pt x="9301" y="43064"/>
                  <a:pt x="9150" y="43026"/>
                </a:cubicBezTo>
                <a:lnTo>
                  <a:pt x="9074" y="43064"/>
                </a:lnTo>
                <a:cubicBezTo>
                  <a:pt x="9037" y="43026"/>
                  <a:pt x="8961" y="42988"/>
                  <a:pt x="8961" y="42988"/>
                </a:cubicBezTo>
                <a:lnTo>
                  <a:pt x="8885" y="42799"/>
                </a:lnTo>
                <a:cubicBezTo>
                  <a:pt x="8885" y="42799"/>
                  <a:pt x="8848" y="42761"/>
                  <a:pt x="8848" y="42761"/>
                </a:cubicBezTo>
                <a:cubicBezTo>
                  <a:pt x="8810" y="42723"/>
                  <a:pt x="8734" y="42648"/>
                  <a:pt x="8583" y="42648"/>
                </a:cubicBezTo>
                <a:close/>
                <a:moveTo>
                  <a:pt x="72780" y="42837"/>
                </a:moveTo>
                <a:cubicBezTo>
                  <a:pt x="72553" y="42837"/>
                  <a:pt x="72478" y="42950"/>
                  <a:pt x="72516" y="43101"/>
                </a:cubicBezTo>
                <a:lnTo>
                  <a:pt x="72553" y="43139"/>
                </a:lnTo>
                <a:lnTo>
                  <a:pt x="72553" y="43215"/>
                </a:lnTo>
                <a:lnTo>
                  <a:pt x="72591" y="43215"/>
                </a:lnTo>
                <a:cubicBezTo>
                  <a:pt x="72478" y="43253"/>
                  <a:pt x="72402" y="43290"/>
                  <a:pt x="72364" y="43328"/>
                </a:cubicBezTo>
                <a:cubicBezTo>
                  <a:pt x="72327" y="43366"/>
                  <a:pt x="72327" y="43366"/>
                  <a:pt x="72327" y="43404"/>
                </a:cubicBezTo>
                <a:lnTo>
                  <a:pt x="72440" y="43593"/>
                </a:lnTo>
                <a:cubicBezTo>
                  <a:pt x="72467" y="43620"/>
                  <a:pt x="72531" y="43646"/>
                  <a:pt x="72620" y="43646"/>
                </a:cubicBezTo>
                <a:cubicBezTo>
                  <a:pt x="72657" y="43646"/>
                  <a:pt x="72698" y="43642"/>
                  <a:pt x="72742" y="43631"/>
                </a:cubicBezTo>
                <a:lnTo>
                  <a:pt x="72818" y="43555"/>
                </a:lnTo>
                <a:lnTo>
                  <a:pt x="72894" y="43555"/>
                </a:lnTo>
                <a:cubicBezTo>
                  <a:pt x="72894" y="43555"/>
                  <a:pt x="72856" y="43593"/>
                  <a:pt x="72856" y="43593"/>
                </a:cubicBezTo>
                <a:cubicBezTo>
                  <a:pt x="72894" y="43593"/>
                  <a:pt x="72894" y="43593"/>
                  <a:pt x="72932" y="43555"/>
                </a:cubicBezTo>
                <a:lnTo>
                  <a:pt x="73045" y="43555"/>
                </a:lnTo>
                <a:lnTo>
                  <a:pt x="73045" y="43480"/>
                </a:lnTo>
                <a:cubicBezTo>
                  <a:pt x="73072" y="43506"/>
                  <a:pt x="73080" y="43533"/>
                  <a:pt x="73095" y="43533"/>
                </a:cubicBezTo>
                <a:cubicBezTo>
                  <a:pt x="73102" y="43533"/>
                  <a:pt x="73109" y="43528"/>
                  <a:pt x="73121" y="43517"/>
                </a:cubicBezTo>
                <a:cubicBezTo>
                  <a:pt x="73121" y="43517"/>
                  <a:pt x="73121" y="43517"/>
                  <a:pt x="73121" y="43480"/>
                </a:cubicBezTo>
                <a:lnTo>
                  <a:pt x="73272" y="43480"/>
                </a:lnTo>
                <a:cubicBezTo>
                  <a:pt x="73272" y="43404"/>
                  <a:pt x="73158" y="43328"/>
                  <a:pt x="73045" y="43328"/>
                </a:cubicBezTo>
                <a:cubicBezTo>
                  <a:pt x="72969" y="43328"/>
                  <a:pt x="72894" y="43328"/>
                  <a:pt x="72818" y="43404"/>
                </a:cubicBezTo>
                <a:lnTo>
                  <a:pt x="72818" y="43328"/>
                </a:lnTo>
                <a:lnTo>
                  <a:pt x="72780" y="43290"/>
                </a:lnTo>
                <a:cubicBezTo>
                  <a:pt x="73045" y="43253"/>
                  <a:pt x="73007" y="43101"/>
                  <a:pt x="72969" y="42988"/>
                </a:cubicBezTo>
                <a:cubicBezTo>
                  <a:pt x="72969" y="42988"/>
                  <a:pt x="72969" y="42950"/>
                  <a:pt x="72932" y="42950"/>
                </a:cubicBezTo>
                <a:lnTo>
                  <a:pt x="72780" y="42837"/>
                </a:lnTo>
                <a:close/>
                <a:moveTo>
                  <a:pt x="24991" y="43480"/>
                </a:moveTo>
                <a:lnTo>
                  <a:pt x="24916" y="43517"/>
                </a:lnTo>
                <a:cubicBezTo>
                  <a:pt x="24897" y="43498"/>
                  <a:pt x="24869" y="43489"/>
                  <a:pt x="24836" y="43489"/>
                </a:cubicBezTo>
                <a:cubicBezTo>
                  <a:pt x="24802" y="43489"/>
                  <a:pt x="24765" y="43498"/>
                  <a:pt x="24727" y="43517"/>
                </a:cubicBezTo>
                <a:cubicBezTo>
                  <a:pt x="24651" y="43555"/>
                  <a:pt x="24651" y="43631"/>
                  <a:pt x="24651" y="43669"/>
                </a:cubicBezTo>
                <a:lnTo>
                  <a:pt x="24802" y="43820"/>
                </a:lnTo>
                <a:lnTo>
                  <a:pt x="24878" y="43820"/>
                </a:lnTo>
                <a:lnTo>
                  <a:pt x="25029" y="43782"/>
                </a:lnTo>
                <a:lnTo>
                  <a:pt x="25143" y="43631"/>
                </a:lnTo>
                <a:cubicBezTo>
                  <a:pt x="25143" y="43517"/>
                  <a:pt x="25029" y="43480"/>
                  <a:pt x="24991" y="43480"/>
                </a:cubicBezTo>
                <a:close/>
                <a:moveTo>
                  <a:pt x="48583" y="43404"/>
                </a:moveTo>
                <a:lnTo>
                  <a:pt x="48470" y="43517"/>
                </a:lnTo>
                <a:lnTo>
                  <a:pt x="48470" y="43669"/>
                </a:lnTo>
                <a:lnTo>
                  <a:pt x="48583" y="43820"/>
                </a:lnTo>
                <a:cubicBezTo>
                  <a:pt x="48697" y="43820"/>
                  <a:pt x="48810" y="43782"/>
                  <a:pt x="48886" y="43744"/>
                </a:cubicBezTo>
                <a:cubicBezTo>
                  <a:pt x="48924" y="43706"/>
                  <a:pt x="48961" y="43669"/>
                  <a:pt x="48961" y="43555"/>
                </a:cubicBezTo>
                <a:cubicBezTo>
                  <a:pt x="48961" y="43555"/>
                  <a:pt x="48961" y="43517"/>
                  <a:pt x="48961" y="43517"/>
                </a:cubicBezTo>
                <a:lnTo>
                  <a:pt x="48848" y="43404"/>
                </a:lnTo>
                <a:close/>
                <a:moveTo>
                  <a:pt x="5332" y="43555"/>
                </a:moveTo>
                <a:lnTo>
                  <a:pt x="5180" y="43706"/>
                </a:lnTo>
                <a:lnTo>
                  <a:pt x="5332" y="43706"/>
                </a:lnTo>
                <a:lnTo>
                  <a:pt x="5294" y="43820"/>
                </a:lnTo>
                <a:cubicBezTo>
                  <a:pt x="5332" y="43820"/>
                  <a:pt x="5369" y="43820"/>
                  <a:pt x="5407" y="43858"/>
                </a:cubicBezTo>
                <a:cubicBezTo>
                  <a:pt x="5407" y="43858"/>
                  <a:pt x="5369" y="43820"/>
                  <a:pt x="5369" y="43820"/>
                </a:cubicBezTo>
                <a:lnTo>
                  <a:pt x="5407" y="43820"/>
                </a:lnTo>
                <a:cubicBezTo>
                  <a:pt x="5407" y="43820"/>
                  <a:pt x="5369" y="43858"/>
                  <a:pt x="5445" y="43858"/>
                </a:cubicBezTo>
                <a:cubicBezTo>
                  <a:pt x="5483" y="43820"/>
                  <a:pt x="5521" y="43820"/>
                  <a:pt x="5521" y="43820"/>
                </a:cubicBezTo>
                <a:lnTo>
                  <a:pt x="5634" y="43820"/>
                </a:lnTo>
                <a:cubicBezTo>
                  <a:pt x="5634" y="43669"/>
                  <a:pt x="5407" y="43555"/>
                  <a:pt x="5332" y="43555"/>
                </a:cubicBezTo>
                <a:close/>
                <a:moveTo>
                  <a:pt x="33046" y="43198"/>
                </a:moveTo>
                <a:cubicBezTo>
                  <a:pt x="32998" y="43198"/>
                  <a:pt x="32956" y="43215"/>
                  <a:pt x="32931" y="43215"/>
                </a:cubicBezTo>
                <a:lnTo>
                  <a:pt x="32855" y="43290"/>
                </a:lnTo>
                <a:lnTo>
                  <a:pt x="32818" y="43366"/>
                </a:lnTo>
                <a:cubicBezTo>
                  <a:pt x="32780" y="43593"/>
                  <a:pt x="32780" y="43706"/>
                  <a:pt x="32855" y="43858"/>
                </a:cubicBezTo>
                <a:lnTo>
                  <a:pt x="32931" y="43895"/>
                </a:lnTo>
                <a:cubicBezTo>
                  <a:pt x="32986" y="43918"/>
                  <a:pt x="33032" y="43927"/>
                  <a:pt x="33070" y="43927"/>
                </a:cubicBezTo>
                <a:cubicBezTo>
                  <a:pt x="33161" y="43927"/>
                  <a:pt x="33207" y="43873"/>
                  <a:pt x="33234" y="43820"/>
                </a:cubicBezTo>
                <a:cubicBezTo>
                  <a:pt x="33252" y="43829"/>
                  <a:pt x="33271" y="43834"/>
                  <a:pt x="33290" y="43834"/>
                </a:cubicBezTo>
                <a:cubicBezTo>
                  <a:pt x="33345" y="43834"/>
                  <a:pt x="33394" y="43791"/>
                  <a:pt x="33423" y="43706"/>
                </a:cubicBezTo>
                <a:lnTo>
                  <a:pt x="33271" y="43555"/>
                </a:lnTo>
                <a:cubicBezTo>
                  <a:pt x="33309" y="43555"/>
                  <a:pt x="33347" y="43593"/>
                  <a:pt x="33347" y="43631"/>
                </a:cubicBezTo>
                <a:cubicBezTo>
                  <a:pt x="33347" y="43593"/>
                  <a:pt x="33347" y="43593"/>
                  <a:pt x="33347" y="43555"/>
                </a:cubicBezTo>
                <a:cubicBezTo>
                  <a:pt x="33385" y="43480"/>
                  <a:pt x="33385" y="43442"/>
                  <a:pt x="33347" y="43404"/>
                </a:cubicBezTo>
                <a:lnTo>
                  <a:pt x="33234" y="43366"/>
                </a:lnTo>
                <a:cubicBezTo>
                  <a:pt x="33234" y="43328"/>
                  <a:pt x="33196" y="43253"/>
                  <a:pt x="33120" y="43215"/>
                </a:cubicBezTo>
                <a:cubicBezTo>
                  <a:pt x="33095" y="43202"/>
                  <a:pt x="33070" y="43198"/>
                  <a:pt x="33046" y="43198"/>
                </a:cubicBezTo>
                <a:close/>
                <a:moveTo>
                  <a:pt x="59547" y="43361"/>
                </a:moveTo>
                <a:cubicBezTo>
                  <a:pt x="59301" y="43361"/>
                  <a:pt x="59204" y="43527"/>
                  <a:pt x="59170" y="43631"/>
                </a:cubicBezTo>
                <a:lnTo>
                  <a:pt x="59132" y="43669"/>
                </a:lnTo>
                <a:lnTo>
                  <a:pt x="59207" y="43858"/>
                </a:lnTo>
                <a:lnTo>
                  <a:pt x="59245" y="43858"/>
                </a:lnTo>
                <a:cubicBezTo>
                  <a:pt x="59307" y="43919"/>
                  <a:pt x="59369" y="43981"/>
                  <a:pt x="59492" y="43981"/>
                </a:cubicBezTo>
                <a:cubicBezTo>
                  <a:pt x="59520" y="43981"/>
                  <a:pt x="59551" y="43978"/>
                  <a:pt x="59585" y="43971"/>
                </a:cubicBezTo>
                <a:lnTo>
                  <a:pt x="59699" y="43895"/>
                </a:lnTo>
                <a:lnTo>
                  <a:pt x="59699" y="43858"/>
                </a:lnTo>
                <a:cubicBezTo>
                  <a:pt x="59737" y="43782"/>
                  <a:pt x="59774" y="43706"/>
                  <a:pt x="59774" y="43593"/>
                </a:cubicBezTo>
                <a:cubicBezTo>
                  <a:pt x="59774" y="43555"/>
                  <a:pt x="59774" y="43480"/>
                  <a:pt x="59737" y="43442"/>
                </a:cubicBezTo>
                <a:lnTo>
                  <a:pt x="59623" y="43366"/>
                </a:lnTo>
                <a:cubicBezTo>
                  <a:pt x="59596" y="43363"/>
                  <a:pt x="59571" y="43361"/>
                  <a:pt x="59547" y="43361"/>
                </a:cubicBezTo>
                <a:close/>
                <a:moveTo>
                  <a:pt x="52856" y="43631"/>
                </a:moveTo>
                <a:lnTo>
                  <a:pt x="52742" y="43744"/>
                </a:lnTo>
                <a:cubicBezTo>
                  <a:pt x="52704" y="43744"/>
                  <a:pt x="52667" y="43782"/>
                  <a:pt x="52667" y="43858"/>
                </a:cubicBezTo>
                <a:lnTo>
                  <a:pt x="52667" y="43933"/>
                </a:lnTo>
                <a:lnTo>
                  <a:pt x="52742" y="44009"/>
                </a:lnTo>
                <a:cubicBezTo>
                  <a:pt x="52780" y="44028"/>
                  <a:pt x="52818" y="44037"/>
                  <a:pt x="52856" y="44037"/>
                </a:cubicBezTo>
                <a:cubicBezTo>
                  <a:pt x="52893" y="44037"/>
                  <a:pt x="52931" y="44028"/>
                  <a:pt x="52969" y="44009"/>
                </a:cubicBezTo>
                <a:cubicBezTo>
                  <a:pt x="53045" y="43971"/>
                  <a:pt x="53083" y="43895"/>
                  <a:pt x="53083" y="43820"/>
                </a:cubicBezTo>
                <a:cubicBezTo>
                  <a:pt x="53083" y="43744"/>
                  <a:pt x="53045" y="43706"/>
                  <a:pt x="53007" y="43669"/>
                </a:cubicBezTo>
                <a:cubicBezTo>
                  <a:pt x="52969" y="43631"/>
                  <a:pt x="52893" y="43631"/>
                  <a:pt x="52856" y="43631"/>
                </a:cubicBezTo>
                <a:close/>
                <a:moveTo>
                  <a:pt x="40039" y="43782"/>
                </a:moveTo>
                <a:cubicBezTo>
                  <a:pt x="39925" y="43782"/>
                  <a:pt x="39850" y="43782"/>
                  <a:pt x="39812" y="43820"/>
                </a:cubicBezTo>
                <a:cubicBezTo>
                  <a:pt x="39774" y="43858"/>
                  <a:pt x="39699" y="43933"/>
                  <a:pt x="39699" y="44009"/>
                </a:cubicBezTo>
                <a:lnTo>
                  <a:pt x="39699" y="44047"/>
                </a:lnTo>
                <a:lnTo>
                  <a:pt x="39850" y="44160"/>
                </a:lnTo>
                <a:cubicBezTo>
                  <a:pt x="39925" y="44160"/>
                  <a:pt x="40039" y="44160"/>
                  <a:pt x="40077" y="44122"/>
                </a:cubicBezTo>
                <a:cubicBezTo>
                  <a:pt x="40115" y="44084"/>
                  <a:pt x="40152" y="44009"/>
                  <a:pt x="40152" y="43933"/>
                </a:cubicBezTo>
                <a:lnTo>
                  <a:pt x="40152" y="43895"/>
                </a:lnTo>
                <a:lnTo>
                  <a:pt x="40039" y="43782"/>
                </a:lnTo>
                <a:close/>
                <a:moveTo>
                  <a:pt x="31797" y="43480"/>
                </a:moveTo>
                <a:cubicBezTo>
                  <a:pt x="31532" y="43517"/>
                  <a:pt x="31154" y="43631"/>
                  <a:pt x="31116" y="43971"/>
                </a:cubicBezTo>
                <a:lnTo>
                  <a:pt x="31230" y="44122"/>
                </a:lnTo>
                <a:lnTo>
                  <a:pt x="31305" y="44122"/>
                </a:lnTo>
                <a:cubicBezTo>
                  <a:pt x="31359" y="44149"/>
                  <a:pt x="31431" y="44176"/>
                  <a:pt x="31522" y="44176"/>
                </a:cubicBezTo>
                <a:cubicBezTo>
                  <a:pt x="31560" y="44176"/>
                  <a:pt x="31601" y="44171"/>
                  <a:pt x="31646" y="44160"/>
                </a:cubicBezTo>
                <a:lnTo>
                  <a:pt x="31683" y="44122"/>
                </a:lnTo>
                <a:cubicBezTo>
                  <a:pt x="31721" y="44084"/>
                  <a:pt x="31759" y="44047"/>
                  <a:pt x="31759" y="43971"/>
                </a:cubicBezTo>
                <a:cubicBezTo>
                  <a:pt x="31759" y="43933"/>
                  <a:pt x="31759" y="43895"/>
                  <a:pt x="31759" y="43895"/>
                </a:cubicBezTo>
                <a:cubicBezTo>
                  <a:pt x="31835" y="43820"/>
                  <a:pt x="31948" y="43744"/>
                  <a:pt x="31986" y="43593"/>
                </a:cubicBezTo>
                <a:lnTo>
                  <a:pt x="31797" y="43480"/>
                </a:lnTo>
                <a:close/>
                <a:moveTo>
                  <a:pt x="21059" y="43328"/>
                </a:moveTo>
                <a:lnTo>
                  <a:pt x="20946" y="43480"/>
                </a:lnTo>
                <a:cubicBezTo>
                  <a:pt x="20908" y="43480"/>
                  <a:pt x="20833" y="43517"/>
                  <a:pt x="20795" y="43593"/>
                </a:cubicBezTo>
                <a:lnTo>
                  <a:pt x="20870" y="43744"/>
                </a:lnTo>
                <a:cubicBezTo>
                  <a:pt x="20908" y="43744"/>
                  <a:pt x="20946" y="43782"/>
                  <a:pt x="20946" y="43782"/>
                </a:cubicBezTo>
                <a:cubicBezTo>
                  <a:pt x="20984" y="43820"/>
                  <a:pt x="21022" y="43820"/>
                  <a:pt x="21022" y="43820"/>
                </a:cubicBezTo>
                <a:lnTo>
                  <a:pt x="20984" y="43895"/>
                </a:lnTo>
                <a:cubicBezTo>
                  <a:pt x="20946" y="44084"/>
                  <a:pt x="21022" y="44198"/>
                  <a:pt x="21211" y="44236"/>
                </a:cubicBezTo>
                <a:lnTo>
                  <a:pt x="21324" y="44198"/>
                </a:lnTo>
                <a:cubicBezTo>
                  <a:pt x="21438" y="44122"/>
                  <a:pt x="21438" y="43933"/>
                  <a:pt x="21324" y="43858"/>
                </a:cubicBezTo>
                <a:lnTo>
                  <a:pt x="21362" y="43820"/>
                </a:lnTo>
                <a:cubicBezTo>
                  <a:pt x="21400" y="43782"/>
                  <a:pt x="21400" y="43706"/>
                  <a:pt x="21400" y="43631"/>
                </a:cubicBezTo>
                <a:cubicBezTo>
                  <a:pt x="21400" y="43442"/>
                  <a:pt x="21286" y="43328"/>
                  <a:pt x="21059" y="43328"/>
                </a:cubicBezTo>
                <a:close/>
                <a:moveTo>
                  <a:pt x="12402" y="44160"/>
                </a:moveTo>
                <a:cubicBezTo>
                  <a:pt x="12335" y="44160"/>
                  <a:pt x="12269" y="44198"/>
                  <a:pt x="12326" y="44273"/>
                </a:cubicBezTo>
                <a:lnTo>
                  <a:pt x="12477" y="44273"/>
                </a:lnTo>
                <a:cubicBezTo>
                  <a:pt x="12534" y="44198"/>
                  <a:pt x="12468" y="44160"/>
                  <a:pt x="12402" y="44160"/>
                </a:cubicBezTo>
                <a:close/>
                <a:moveTo>
                  <a:pt x="17691" y="44041"/>
                </a:moveTo>
                <a:cubicBezTo>
                  <a:pt x="17636" y="44041"/>
                  <a:pt x="17558" y="44054"/>
                  <a:pt x="17468" y="44122"/>
                </a:cubicBezTo>
                <a:lnTo>
                  <a:pt x="17506" y="44311"/>
                </a:lnTo>
                <a:cubicBezTo>
                  <a:pt x="17581" y="44349"/>
                  <a:pt x="17638" y="44359"/>
                  <a:pt x="17685" y="44359"/>
                </a:cubicBezTo>
                <a:cubicBezTo>
                  <a:pt x="17732" y="44359"/>
                  <a:pt x="17770" y="44349"/>
                  <a:pt x="17808" y="44349"/>
                </a:cubicBezTo>
                <a:cubicBezTo>
                  <a:pt x="17846" y="44311"/>
                  <a:pt x="17884" y="44236"/>
                  <a:pt x="17884" y="44198"/>
                </a:cubicBezTo>
                <a:cubicBezTo>
                  <a:pt x="17884" y="44122"/>
                  <a:pt x="17846" y="44084"/>
                  <a:pt x="17770" y="44047"/>
                </a:cubicBezTo>
                <a:cubicBezTo>
                  <a:pt x="17755" y="44047"/>
                  <a:pt x="17728" y="44041"/>
                  <a:pt x="17691" y="44041"/>
                </a:cubicBezTo>
                <a:close/>
                <a:moveTo>
                  <a:pt x="45672" y="43820"/>
                </a:moveTo>
                <a:cubicBezTo>
                  <a:pt x="45672" y="43820"/>
                  <a:pt x="45483" y="43858"/>
                  <a:pt x="45483" y="44047"/>
                </a:cubicBezTo>
                <a:cubicBezTo>
                  <a:pt x="45483" y="44047"/>
                  <a:pt x="45483" y="44084"/>
                  <a:pt x="45483" y="44122"/>
                </a:cubicBezTo>
                <a:cubicBezTo>
                  <a:pt x="45521" y="44160"/>
                  <a:pt x="45483" y="44198"/>
                  <a:pt x="45521" y="44236"/>
                </a:cubicBezTo>
                <a:lnTo>
                  <a:pt x="45597" y="44349"/>
                </a:lnTo>
                <a:cubicBezTo>
                  <a:pt x="45634" y="44368"/>
                  <a:pt x="45672" y="44377"/>
                  <a:pt x="45710" y="44377"/>
                </a:cubicBezTo>
                <a:cubicBezTo>
                  <a:pt x="45748" y="44377"/>
                  <a:pt x="45786" y="44368"/>
                  <a:pt x="45823" y="44349"/>
                </a:cubicBezTo>
                <a:cubicBezTo>
                  <a:pt x="45937" y="44273"/>
                  <a:pt x="45975" y="44160"/>
                  <a:pt x="45975" y="44084"/>
                </a:cubicBezTo>
                <a:cubicBezTo>
                  <a:pt x="45975" y="43971"/>
                  <a:pt x="45937" y="43933"/>
                  <a:pt x="45861" y="43858"/>
                </a:cubicBezTo>
                <a:cubicBezTo>
                  <a:pt x="45823" y="43820"/>
                  <a:pt x="45748" y="43820"/>
                  <a:pt x="45672" y="43820"/>
                </a:cubicBezTo>
                <a:close/>
                <a:moveTo>
                  <a:pt x="51154" y="44047"/>
                </a:moveTo>
                <a:lnTo>
                  <a:pt x="50965" y="44160"/>
                </a:lnTo>
                <a:cubicBezTo>
                  <a:pt x="50965" y="44160"/>
                  <a:pt x="50927" y="44198"/>
                  <a:pt x="50927" y="44273"/>
                </a:cubicBezTo>
                <a:lnTo>
                  <a:pt x="50927" y="44311"/>
                </a:lnTo>
                <a:lnTo>
                  <a:pt x="51079" y="44425"/>
                </a:lnTo>
                <a:lnTo>
                  <a:pt x="51230" y="44425"/>
                </a:lnTo>
                <a:lnTo>
                  <a:pt x="51381" y="44311"/>
                </a:lnTo>
                <a:lnTo>
                  <a:pt x="51381" y="44198"/>
                </a:lnTo>
                <a:lnTo>
                  <a:pt x="51268" y="44084"/>
                </a:lnTo>
                <a:cubicBezTo>
                  <a:pt x="51230" y="44084"/>
                  <a:pt x="51192" y="44047"/>
                  <a:pt x="51154" y="44047"/>
                </a:cubicBezTo>
                <a:close/>
                <a:moveTo>
                  <a:pt x="70247" y="44047"/>
                </a:moveTo>
                <a:cubicBezTo>
                  <a:pt x="70134" y="44047"/>
                  <a:pt x="70058" y="44047"/>
                  <a:pt x="70020" y="44084"/>
                </a:cubicBezTo>
                <a:cubicBezTo>
                  <a:pt x="69983" y="44122"/>
                  <a:pt x="69945" y="44198"/>
                  <a:pt x="69983" y="44311"/>
                </a:cubicBezTo>
                <a:lnTo>
                  <a:pt x="70096" y="44425"/>
                </a:lnTo>
                <a:lnTo>
                  <a:pt x="70209" y="44425"/>
                </a:lnTo>
                <a:lnTo>
                  <a:pt x="70361" y="44311"/>
                </a:lnTo>
                <a:lnTo>
                  <a:pt x="70361" y="44160"/>
                </a:lnTo>
                <a:lnTo>
                  <a:pt x="70247" y="44047"/>
                </a:lnTo>
                <a:close/>
                <a:moveTo>
                  <a:pt x="30738" y="44009"/>
                </a:moveTo>
                <a:cubicBezTo>
                  <a:pt x="30663" y="44047"/>
                  <a:pt x="30511" y="44160"/>
                  <a:pt x="30511" y="44273"/>
                </a:cubicBezTo>
                <a:cubicBezTo>
                  <a:pt x="30511" y="44311"/>
                  <a:pt x="30511" y="44425"/>
                  <a:pt x="30700" y="44463"/>
                </a:cubicBezTo>
                <a:lnTo>
                  <a:pt x="30889" y="44349"/>
                </a:lnTo>
                <a:cubicBezTo>
                  <a:pt x="30889" y="44349"/>
                  <a:pt x="30889" y="44311"/>
                  <a:pt x="30927" y="44311"/>
                </a:cubicBezTo>
                <a:cubicBezTo>
                  <a:pt x="30965" y="44273"/>
                  <a:pt x="31003" y="44236"/>
                  <a:pt x="31003" y="44160"/>
                </a:cubicBezTo>
                <a:cubicBezTo>
                  <a:pt x="31003" y="44084"/>
                  <a:pt x="30965" y="44047"/>
                  <a:pt x="30852" y="44009"/>
                </a:cubicBezTo>
                <a:close/>
                <a:moveTo>
                  <a:pt x="62383" y="44084"/>
                </a:moveTo>
                <a:cubicBezTo>
                  <a:pt x="62308" y="44084"/>
                  <a:pt x="62232" y="44084"/>
                  <a:pt x="62156" y="44122"/>
                </a:cubicBezTo>
                <a:cubicBezTo>
                  <a:pt x="61967" y="44198"/>
                  <a:pt x="61930" y="44425"/>
                  <a:pt x="62194" y="44463"/>
                </a:cubicBezTo>
                <a:lnTo>
                  <a:pt x="62345" y="44349"/>
                </a:lnTo>
                <a:cubicBezTo>
                  <a:pt x="62345" y="44387"/>
                  <a:pt x="62345" y="44387"/>
                  <a:pt x="62345" y="44387"/>
                </a:cubicBezTo>
                <a:cubicBezTo>
                  <a:pt x="62383" y="44387"/>
                  <a:pt x="62459" y="44349"/>
                  <a:pt x="62459" y="44236"/>
                </a:cubicBezTo>
                <a:cubicBezTo>
                  <a:pt x="62459" y="44198"/>
                  <a:pt x="62459" y="44198"/>
                  <a:pt x="62459" y="44160"/>
                </a:cubicBezTo>
                <a:lnTo>
                  <a:pt x="62383" y="44084"/>
                </a:lnTo>
                <a:close/>
                <a:moveTo>
                  <a:pt x="48191" y="44107"/>
                </a:moveTo>
                <a:cubicBezTo>
                  <a:pt x="48158" y="44107"/>
                  <a:pt x="48125" y="44111"/>
                  <a:pt x="48092" y="44122"/>
                </a:cubicBezTo>
                <a:cubicBezTo>
                  <a:pt x="47979" y="44160"/>
                  <a:pt x="47903" y="44236"/>
                  <a:pt x="47903" y="44349"/>
                </a:cubicBezTo>
                <a:lnTo>
                  <a:pt x="48016" y="44463"/>
                </a:lnTo>
                <a:cubicBezTo>
                  <a:pt x="48053" y="44467"/>
                  <a:pt x="48086" y="44468"/>
                  <a:pt x="48117" y="44468"/>
                </a:cubicBezTo>
                <a:cubicBezTo>
                  <a:pt x="48365" y="44468"/>
                  <a:pt x="48398" y="44341"/>
                  <a:pt x="48432" y="44273"/>
                </a:cubicBezTo>
                <a:lnTo>
                  <a:pt x="48394" y="44160"/>
                </a:lnTo>
                <a:cubicBezTo>
                  <a:pt x="48341" y="44133"/>
                  <a:pt x="48269" y="44107"/>
                  <a:pt x="48191" y="44107"/>
                </a:cubicBezTo>
                <a:close/>
                <a:moveTo>
                  <a:pt x="227" y="44273"/>
                </a:moveTo>
                <a:lnTo>
                  <a:pt x="1" y="44349"/>
                </a:lnTo>
                <a:lnTo>
                  <a:pt x="1" y="44500"/>
                </a:lnTo>
                <a:lnTo>
                  <a:pt x="152" y="44614"/>
                </a:lnTo>
                <a:lnTo>
                  <a:pt x="454" y="44614"/>
                </a:lnTo>
                <a:lnTo>
                  <a:pt x="643" y="44538"/>
                </a:lnTo>
                <a:lnTo>
                  <a:pt x="643" y="44500"/>
                </a:lnTo>
                <a:cubicBezTo>
                  <a:pt x="643" y="44311"/>
                  <a:pt x="417" y="44273"/>
                  <a:pt x="303" y="44273"/>
                </a:cubicBezTo>
                <a:close/>
                <a:moveTo>
                  <a:pt x="23224" y="43722"/>
                </a:moveTo>
                <a:cubicBezTo>
                  <a:pt x="23174" y="43722"/>
                  <a:pt x="23111" y="43748"/>
                  <a:pt x="23063" y="43820"/>
                </a:cubicBezTo>
                <a:cubicBezTo>
                  <a:pt x="23063" y="43782"/>
                  <a:pt x="23025" y="43782"/>
                  <a:pt x="23025" y="43782"/>
                </a:cubicBezTo>
                <a:lnTo>
                  <a:pt x="22950" y="43744"/>
                </a:lnTo>
                <a:cubicBezTo>
                  <a:pt x="22917" y="43733"/>
                  <a:pt x="22883" y="43729"/>
                  <a:pt x="22851" y="43729"/>
                </a:cubicBezTo>
                <a:cubicBezTo>
                  <a:pt x="22773" y="43729"/>
                  <a:pt x="22701" y="43755"/>
                  <a:pt x="22647" y="43782"/>
                </a:cubicBezTo>
                <a:cubicBezTo>
                  <a:pt x="22572" y="43858"/>
                  <a:pt x="22496" y="43933"/>
                  <a:pt x="22496" y="44047"/>
                </a:cubicBezTo>
                <a:lnTo>
                  <a:pt x="22307" y="44047"/>
                </a:lnTo>
                <a:cubicBezTo>
                  <a:pt x="22080" y="44047"/>
                  <a:pt x="21816" y="44047"/>
                  <a:pt x="21589" y="44160"/>
                </a:cubicBezTo>
                <a:lnTo>
                  <a:pt x="21513" y="44236"/>
                </a:lnTo>
                <a:cubicBezTo>
                  <a:pt x="21475" y="44387"/>
                  <a:pt x="21513" y="44500"/>
                  <a:pt x="21589" y="44576"/>
                </a:cubicBezTo>
                <a:lnTo>
                  <a:pt x="21702" y="44614"/>
                </a:lnTo>
                <a:cubicBezTo>
                  <a:pt x="21740" y="44626"/>
                  <a:pt x="21782" y="44631"/>
                  <a:pt x="21824" y="44631"/>
                </a:cubicBezTo>
                <a:cubicBezTo>
                  <a:pt x="21908" y="44631"/>
                  <a:pt x="21992" y="44614"/>
                  <a:pt x="22042" y="44614"/>
                </a:cubicBezTo>
                <a:cubicBezTo>
                  <a:pt x="22099" y="44595"/>
                  <a:pt x="22137" y="44585"/>
                  <a:pt x="22165" y="44585"/>
                </a:cubicBezTo>
                <a:cubicBezTo>
                  <a:pt x="22194" y="44585"/>
                  <a:pt x="22213" y="44595"/>
                  <a:pt x="22232" y="44614"/>
                </a:cubicBezTo>
                <a:lnTo>
                  <a:pt x="22458" y="44500"/>
                </a:lnTo>
                <a:cubicBezTo>
                  <a:pt x="22458" y="44463"/>
                  <a:pt x="22458" y="44463"/>
                  <a:pt x="22496" y="44425"/>
                </a:cubicBezTo>
                <a:cubicBezTo>
                  <a:pt x="22534" y="44425"/>
                  <a:pt x="22534" y="44387"/>
                  <a:pt x="22572" y="44349"/>
                </a:cubicBezTo>
                <a:lnTo>
                  <a:pt x="22761" y="44349"/>
                </a:lnTo>
                <a:cubicBezTo>
                  <a:pt x="22874" y="44311"/>
                  <a:pt x="23063" y="44160"/>
                  <a:pt x="23101" y="44009"/>
                </a:cubicBezTo>
                <a:cubicBezTo>
                  <a:pt x="23101" y="44009"/>
                  <a:pt x="23101" y="44009"/>
                  <a:pt x="23101" y="44047"/>
                </a:cubicBezTo>
                <a:cubicBezTo>
                  <a:pt x="23132" y="44108"/>
                  <a:pt x="23187" y="44218"/>
                  <a:pt x="23367" y="44218"/>
                </a:cubicBezTo>
                <a:cubicBezTo>
                  <a:pt x="23410" y="44218"/>
                  <a:pt x="23459" y="44212"/>
                  <a:pt x="23517" y="44198"/>
                </a:cubicBezTo>
                <a:lnTo>
                  <a:pt x="23593" y="44084"/>
                </a:lnTo>
                <a:cubicBezTo>
                  <a:pt x="23593" y="43971"/>
                  <a:pt x="23479" y="43782"/>
                  <a:pt x="23290" y="43744"/>
                </a:cubicBezTo>
                <a:cubicBezTo>
                  <a:pt x="23276" y="43730"/>
                  <a:pt x="23252" y="43722"/>
                  <a:pt x="23224" y="43722"/>
                </a:cubicBezTo>
                <a:close/>
                <a:moveTo>
                  <a:pt x="52780" y="44198"/>
                </a:moveTo>
                <a:lnTo>
                  <a:pt x="52629" y="44273"/>
                </a:lnTo>
                <a:cubicBezTo>
                  <a:pt x="52629" y="44273"/>
                  <a:pt x="52591" y="44311"/>
                  <a:pt x="52591" y="44311"/>
                </a:cubicBezTo>
                <a:cubicBezTo>
                  <a:pt x="52553" y="44349"/>
                  <a:pt x="52515" y="44425"/>
                  <a:pt x="52553" y="44538"/>
                </a:cubicBezTo>
                <a:lnTo>
                  <a:pt x="52742" y="44614"/>
                </a:lnTo>
                <a:lnTo>
                  <a:pt x="52818" y="44614"/>
                </a:lnTo>
                <a:cubicBezTo>
                  <a:pt x="52849" y="44629"/>
                  <a:pt x="52887" y="44639"/>
                  <a:pt x="52923" y="44639"/>
                </a:cubicBezTo>
                <a:cubicBezTo>
                  <a:pt x="52974" y="44639"/>
                  <a:pt x="53023" y="44620"/>
                  <a:pt x="53045" y="44576"/>
                </a:cubicBezTo>
                <a:cubicBezTo>
                  <a:pt x="53120" y="44576"/>
                  <a:pt x="53120" y="44500"/>
                  <a:pt x="53120" y="44463"/>
                </a:cubicBezTo>
                <a:lnTo>
                  <a:pt x="53083" y="44349"/>
                </a:lnTo>
                <a:cubicBezTo>
                  <a:pt x="53045" y="44349"/>
                  <a:pt x="53045" y="44349"/>
                  <a:pt x="53007" y="44311"/>
                </a:cubicBezTo>
                <a:cubicBezTo>
                  <a:pt x="52969" y="44273"/>
                  <a:pt x="52893" y="44198"/>
                  <a:pt x="52780" y="44198"/>
                </a:cubicBezTo>
                <a:close/>
                <a:moveTo>
                  <a:pt x="47374" y="44311"/>
                </a:moveTo>
                <a:lnTo>
                  <a:pt x="47260" y="44425"/>
                </a:lnTo>
                <a:lnTo>
                  <a:pt x="47260" y="44576"/>
                </a:lnTo>
                <a:lnTo>
                  <a:pt x="47374" y="44689"/>
                </a:lnTo>
                <a:lnTo>
                  <a:pt x="47563" y="44689"/>
                </a:lnTo>
                <a:lnTo>
                  <a:pt x="47714" y="44576"/>
                </a:lnTo>
                <a:lnTo>
                  <a:pt x="47714" y="44425"/>
                </a:lnTo>
                <a:lnTo>
                  <a:pt x="47563" y="44311"/>
                </a:lnTo>
                <a:close/>
                <a:moveTo>
                  <a:pt x="57204" y="44311"/>
                </a:moveTo>
                <a:cubicBezTo>
                  <a:pt x="57090" y="44311"/>
                  <a:pt x="56901" y="44349"/>
                  <a:pt x="56901" y="44538"/>
                </a:cubicBezTo>
                <a:lnTo>
                  <a:pt x="56901" y="44576"/>
                </a:lnTo>
                <a:lnTo>
                  <a:pt x="57015" y="44689"/>
                </a:lnTo>
                <a:cubicBezTo>
                  <a:pt x="57241" y="44689"/>
                  <a:pt x="57317" y="44576"/>
                  <a:pt x="57355" y="44500"/>
                </a:cubicBezTo>
                <a:lnTo>
                  <a:pt x="57393" y="44463"/>
                </a:lnTo>
                <a:lnTo>
                  <a:pt x="57241" y="44311"/>
                </a:lnTo>
                <a:close/>
                <a:moveTo>
                  <a:pt x="76864" y="44387"/>
                </a:moveTo>
                <a:lnTo>
                  <a:pt x="76712" y="44500"/>
                </a:lnTo>
                <a:cubicBezTo>
                  <a:pt x="76712" y="44500"/>
                  <a:pt x="76674" y="44538"/>
                  <a:pt x="76674" y="44576"/>
                </a:cubicBezTo>
                <a:lnTo>
                  <a:pt x="76788" y="44727"/>
                </a:lnTo>
                <a:cubicBezTo>
                  <a:pt x="76788" y="44765"/>
                  <a:pt x="76826" y="44765"/>
                  <a:pt x="76864" y="44765"/>
                </a:cubicBezTo>
                <a:lnTo>
                  <a:pt x="77053" y="44689"/>
                </a:lnTo>
                <a:cubicBezTo>
                  <a:pt x="77053" y="44652"/>
                  <a:pt x="77090" y="44652"/>
                  <a:pt x="77090" y="44576"/>
                </a:cubicBezTo>
                <a:lnTo>
                  <a:pt x="76977" y="44463"/>
                </a:lnTo>
                <a:cubicBezTo>
                  <a:pt x="76977" y="44425"/>
                  <a:pt x="76939" y="44425"/>
                  <a:pt x="76864" y="44387"/>
                </a:cubicBezTo>
                <a:close/>
                <a:moveTo>
                  <a:pt x="16946" y="44415"/>
                </a:moveTo>
                <a:cubicBezTo>
                  <a:pt x="16918" y="44415"/>
                  <a:pt x="16891" y="44418"/>
                  <a:pt x="16863" y="44425"/>
                </a:cubicBezTo>
                <a:cubicBezTo>
                  <a:pt x="16825" y="44463"/>
                  <a:pt x="16712" y="44500"/>
                  <a:pt x="16712" y="44652"/>
                </a:cubicBezTo>
                <a:lnTo>
                  <a:pt x="16863" y="44765"/>
                </a:lnTo>
                <a:cubicBezTo>
                  <a:pt x="16901" y="44765"/>
                  <a:pt x="16938" y="44803"/>
                  <a:pt x="16938" y="44803"/>
                </a:cubicBezTo>
                <a:cubicBezTo>
                  <a:pt x="17014" y="44803"/>
                  <a:pt x="17127" y="44803"/>
                  <a:pt x="17203" y="44765"/>
                </a:cubicBezTo>
                <a:cubicBezTo>
                  <a:pt x="17241" y="44727"/>
                  <a:pt x="17279" y="44689"/>
                  <a:pt x="17279" y="44614"/>
                </a:cubicBezTo>
                <a:lnTo>
                  <a:pt x="17241" y="44538"/>
                </a:lnTo>
                <a:cubicBezTo>
                  <a:pt x="17179" y="44476"/>
                  <a:pt x="17067" y="44415"/>
                  <a:pt x="16946" y="44415"/>
                </a:cubicBezTo>
                <a:close/>
                <a:moveTo>
                  <a:pt x="14368" y="44500"/>
                </a:moveTo>
                <a:cubicBezTo>
                  <a:pt x="14254" y="44500"/>
                  <a:pt x="14141" y="44538"/>
                  <a:pt x="14103" y="44689"/>
                </a:cubicBezTo>
                <a:lnTo>
                  <a:pt x="14216" y="44841"/>
                </a:lnTo>
                <a:lnTo>
                  <a:pt x="14254" y="44841"/>
                </a:lnTo>
                <a:cubicBezTo>
                  <a:pt x="14285" y="44902"/>
                  <a:pt x="14341" y="44964"/>
                  <a:pt x="14484" y="44964"/>
                </a:cubicBezTo>
                <a:cubicBezTo>
                  <a:pt x="14516" y="44964"/>
                  <a:pt x="14553" y="44961"/>
                  <a:pt x="14594" y="44954"/>
                </a:cubicBezTo>
                <a:lnTo>
                  <a:pt x="14670" y="44841"/>
                </a:lnTo>
                <a:lnTo>
                  <a:pt x="14670" y="44803"/>
                </a:lnTo>
                <a:cubicBezTo>
                  <a:pt x="14670" y="44652"/>
                  <a:pt x="14519" y="44538"/>
                  <a:pt x="14368" y="44500"/>
                </a:cubicBezTo>
                <a:close/>
                <a:moveTo>
                  <a:pt x="13422" y="44614"/>
                </a:moveTo>
                <a:lnTo>
                  <a:pt x="13271" y="44689"/>
                </a:lnTo>
                <a:cubicBezTo>
                  <a:pt x="13233" y="44841"/>
                  <a:pt x="13309" y="44878"/>
                  <a:pt x="13347" y="44916"/>
                </a:cubicBezTo>
                <a:cubicBezTo>
                  <a:pt x="13422" y="44992"/>
                  <a:pt x="13498" y="44992"/>
                  <a:pt x="13649" y="44992"/>
                </a:cubicBezTo>
                <a:lnTo>
                  <a:pt x="13763" y="44878"/>
                </a:lnTo>
                <a:lnTo>
                  <a:pt x="13763" y="44841"/>
                </a:lnTo>
                <a:cubicBezTo>
                  <a:pt x="13763" y="44652"/>
                  <a:pt x="13574" y="44614"/>
                  <a:pt x="13460" y="44614"/>
                </a:cubicBezTo>
                <a:close/>
                <a:moveTo>
                  <a:pt x="69113" y="44652"/>
                </a:moveTo>
                <a:cubicBezTo>
                  <a:pt x="69037" y="44652"/>
                  <a:pt x="68962" y="44652"/>
                  <a:pt x="68924" y="44727"/>
                </a:cubicBezTo>
                <a:cubicBezTo>
                  <a:pt x="68848" y="44765"/>
                  <a:pt x="68848" y="44841"/>
                  <a:pt x="68848" y="44916"/>
                </a:cubicBezTo>
                <a:lnTo>
                  <a:pt x="68962" y="44916"/>
                </a:lnTo>
                <a:cubicBezTo>
                  <a:pt x="68962" y="44954"/>
                  <a:pt x="69000" y="44992"/>
                  <a:pt x="69000" y="45030"/>
                </a:cubicBezTo>
                <a:cubicBezTo>
                  <a:pt x="69121" y="45030"/>
                  <a:pt x="69145" y="44981"/>
                  <a:pt x="69208" y="44981"/>
                </a:cubicBezTo>
                <a:cubicBezTo>
                  <a:pt x="69223" y="44981"/>
                  <a:pt x="69242" y="44984"/>
                  <a:pt x="69264" y="44992"/>
                </a:cubicBezTo>
                <a:cubicBezTo>
                  <a:pt x="69264" y="44954"/>
                  <a:pt x="69264" y="44954"/>
                  <a:pt x="69264" y="44954"/>
                </a:cubicBezTo>
                <a:lnTo>
                  <a:pt x="69415" y="44954"/>
                </a:lnTo>
                <a:cubicBezTo>
                  <a:pt x="69415" y="44727"/>
                  <a:pt x="69264" y="44652"/>
                  <a:pt x="69113" y="44652"/>
                </a:cubicBezTo>
                <a:close/>
                <a:moveTo>
                  <a:pt x="40530" y="44236"/>
                </a:moveTo>
                <a:cubicBezTo>
                  <a:pt x="40379" y="44273"/>
                  <a:pt x="40115" y="44273"/>
                  <a:pt x="40115" y="44463"/>
                </a:cubicBezTo>
                <a:cubicBezTo>
                  <a:pt x="40115" y="44463"/>
                  <a:pt x="40115" y="44500"/>
                  <a:pt x="40115" y="44538"/>
                </a:cubicBezTo>
                <a:cubicBezTo>
                  <a:pt x="40039" y="44652"/>
                  <a:pt x="40001" y="44765"/>
                  <a:pt x="40001" y="44992"/>
                </a:cubicBezTo>
                <a:lnTo>
                  <a:pt x="40152" y="45105"/>
                </a:lnTo>
                <a:lnTo>
                  <a:pt x="40379" y="45105"/>
                </a:lnTo>
                <a:cubicBezTo>
                  <a:pt x="40490" y="45119"/>
                  <a:pt x="40565" y="45128"/>
                  <a:pt x="40633" y="45128"/>
                </a:cubicBezTo>
                <a:cubicBezTo>
                  <a:pt x="40750" y="45128"/>
                  <a:pt x="40844" y="45102"/>
                  <a:pt x="41060" y="45030"/>
                </a:cubicBezTo>
                <a:lnTo>
                  <a:pt x="41135" y="44954"/>
                </a:lnTo>
                <a:cubicBezTo>
                  <a:pt x="41135" y="44916"/>
                  <a:pt x="41135" y="44841"/>
                  <a:pt x="41135" y="44803"/>
                </a:cubicBezTo>
                <a:cubicBezTo>
                  <a:pt x="41135" y="44614"/>
                  <a:pt x="41022" y="44538"/>
                  <a:pt x="40946" y="44463"/>
                </a:cubicBezTo>
                <a:cubicBezTo>
                  <a:pt x="40871" y="44425"/>
                  <a:pt x="40833" y="44387"/>
                  <a:pt x="40833" y="44311"/>
                </a:cubicBezTo>
                <a:lnTo>
                  <a:pt x="40682" y="44236"/>
                </a:lnTo>
                <a:close/>
                <a:moveTo>
                  <a:pt x="52289" y="44803"/>
                </a:moveTo>
                <a:lnTo>
                  <a:pt x="52137" y="44916"/>
                </a:lnTo>
                <a:cubicBezTo>
                  <a:pt x="52062" y="44954"/>
                  <a:pt x="51948" y="45030"/>
                  <a:pt x="52024" y="45181"/>
                </a:cubicBezTo>
                <a:lnTo>
                  <a:pt x="52100" y="45256"/>
                </a:lnTo>
                <a:cubicBezTo>
                  <a:pt x="52175" y="45256"/>
                  <a:pt x="52251" y="45256"/>
                  <a:pt x="52326" y="45219"/>
                </a:cubicBezTo>
                <a:cubicBezTo>
                  <a:pt x="52402" y="45181"/>
                  <a:pt x="52478" y="45105"/>
                  <a:pt x="52478" y="44992"/>
                </a:cubicBezTo>
                <a:cubicBezTo>
                  <a:pt x="52478" y="44916"/>
                  <a:pt x="52402" y="44841"/>
                  <a:pt x="52289" y="44803"/>
                </a:cubicBezTo>
                <a:close/>
                <a:moveTo>
                  <a:pt x="87374" y="44597"/>
                </a:moveTo>
                <a:cubicBezTo>
                  <a:pt x="87349" y="44597"/>
                  <a:pt x="87324" y="44601"/>
                  <a:pt x="87298" y="44614"/>
                </a:cubicBezTo>
                <a:cubicBezTo>
                  <a:pt x="87261" y="44614"/>
                  <a:pt x="87223" y="44652"/>
                  <a:pt x="87223" y="44652"/>
                </a:cubicBezTo>
                <a:lnTo>
                  <a:pt x="87109" y="44689"/>
                </a:lnTo>
                <a:cubicBezTo>
                  <a:pt x="87034" y="44765"/>
                  <a:pt x="86996" y="44841"/>
                  <a:pt x="86996" y="44954"/>
                </a:cubicBezTo>
                <a:cubicBezTo>
                  <a:pt x="86996" y="45067"/>
                  <a:pt x="87034" y="45143"/>
                  <a:pt x="87109" y="45219"/>
                </a:cubicBezTo>
                <a:lnTo>
                  <a:pt x="87223" y="45256"/>
                </a:lnTo>
                <a:lnTo>
                  <a:pt x="87639" y="45256"/>
                </a:lnTo>
                <a:lnTo>
                  <a:pt x="87752" y="45219"/>
                </a:lnTo>
                <a:cubicBezTo>
                  <a:pt x="87866" y="45067"/>
                  <a:pt x="87866" y="44992"/>
                  <a:pt x="87866" y="44878"/>
                </a:cubicBezTo>
                <a:cubicBezTo>
                  <a:pt x="87866" y="44841"/>
                  <a:pt x="87866" y="44803"/>
                  <a:pt x="87903" y="44765"/>
                </a:cubicBezTo>
                <a:lnTo>
                  <a:pt x="87677" y="44652"/>
                </a:lnTo>
                <a:cubicBezTo>
                  <a:pt x="87639" y="44652"/>
                  <a:pt x="87639" y="44652"/>
                  <a:pt x="87525" y="44614"/>
                </a:cubicBezTo>
                <a:cubicBezTo>
                  <a:pt x="87475" y="44614"/>
                  <a:pt x="87424" y="44597"/>
                  <a:pt x="87374" y="44597"/>
                </a:cubicBezTo>
                <a:close/>
                <a:moveTo>
                  <a:pt x="22305" y="44863"/>
                </a:moveTo>
                <a:cubicBezTo>
                  <a:pt x="22279" y="44863"/>
                  <a:pt x="22254" y="44867"/>
                  <a:pt x="22232" y="44878"/>
                </a:cubicBezTo>
                <a:lnTo>
                  <a:pt x="22156" y="44916"/>
                </a:lnTo>
                <a:cubicBezTo>
                  <a:pt x="22118" y="44954"/>
                  <a:pt x="22080" y="44992"/>
                  <a:pt x="22080" y="45030"/>
                </a:cubicBezTo>
                <a:cubicBezTo>
                  <a:pt x="22080" y="45105"/>
                  <a:pt x="22080" y="45105"/>
                  <a:pt x="22118" y="45143"/>
                </a:cubicBezTo>
                <a:cubicBezTo>
                  <a:pt x="22118" y="45143"/>
                  <a:pt x="22118" y="45143"/>
                  <a:pt x="22118" y="45181"/>
                </a:cubicBezTo>
                <a:lnTo>
                  <a:pt x="22232" y="45294"/>
                </a:lnTo>
                <a:cubicBezTo>
                  <a:pt x="22254" y="45305"/>
                  <a:pt x="22279" y="45310"/>
                  <a:pt x="22305" y="45310"/>
                </a:cubicBezTo>
                <a:cubicBezTo>
                  <a:pt x="22367" y="45310"/>
                  <a:pt x="22432" y="45283"/>
                  <a:pt x="22458" y="45256"/>
                </a:cubicBezTo>
                <a:cubicBezTo>
                  <a:pt x="22534" y="45219"/>
                  <a:pt x="22572" y="45143"/>
                  <a:pt x="22572" y="45067"/>
                </a:cubicBezTo>
                <a:cubicBezTo>
                  <a:pt x="22572" y="45030"/>
                  <a:pt x="22534" y="44954"/>
                  <a:pt x="22458" y="44916"/>
                </a:cubicBezTo>
                <a:cubicBezTo>
                  <a:pt x="22432" y="44889"/>
                  <a:pt x="22367" y="44863"/>
                  <a:pt x="22305" y="44863"/>
                </a:cubicBezTo>
                <a:close/>
                <a:moveTo>
                  <a:pt x="72780" y="44689"/>
                </a:moveTo>
                <a:lnTo>
                  <a:pt x="72553" y="44727"/>
                </a:lnTo>
                <a:cubicBezTo>
                  <a:pt x="72516" y="44878"/>
                  <a:pt x="72516" y="44954"/>
                  <a:pt x="72553" y="45105"/>
                </a:cubicBezTo>
                <a:lnTo>
                  <a:pt x="72591" y="45143"/>
                </a:lnTo>
                <a:cubicBezTo>
                  <a:pt x="72553" y="45181"/>
                  <a:pt x="72553" y="45219"/>
                  <a:pt x="72553" y="45294"/>
                </a:cubicBezTo>
                <a:lnTo>
                  <a:pt x="72591" y="45370"/>
                </a:lnTo>
                <a:cubicBezTo>
                  <a:pt x="72667" y="45446"/>
                  <a:pt x="72742" y="45446"/>
                  <a:pt x="72818" y="45446"/>
                </a:cubicBezTo>
                <a:cubicBezTo>
                  <a:pt x="72932" y="45408"/>
                  <a:pt x="73007" y="45294"/>
                  <a:pt x="73045" y="45256"/>
                </a:cubicBezTo>
                <a:lnTo>
                  <a:pt x="73045" y="45105"/>
                </a:lnTo>
                <a:cubicBezTo>
                  <a:pt x="73045" y="45105"/>
                  <a:pt x="73007" y="45105"/>
                  <a:pt x="73007" y="45067"/>
                </a:cubicBezTo>
                <a:cubicBezTo>
                  <a:pt x="73045" y="45030"/>
                  <a:pt x="73083" y="44916"/>
                  <a:pt x="73083" y="44841"/>
                </a:cubicBezTo>
                <a:lnTo>
                  <a:pt x="72932" y="44689"/>
                </a:lnTo>
                <a:cubicBezTo>
                  <a:pt x="72894" y="44702"/>
                  <a:pt x="72864" y="44706"/>
                  <a:pt x="72842" y="44706"/>
                </a:cubicBezTo>
                <a:cubicBezTo>
                  <a:pt x="72797" y="44706"/>
                  <a:pt x="72780" y="44689"/>
                  <a:pt x="72780" y="44689"/>
                </a:cubicBezTo>
                <a:close/>
                <a:moveTo>
                  <a:pt x="16712" y="45181"/>
                </a:moveTo>
                <a:lnTo>
                  <a:pt x="16560" y="45294"/>
                </a:lnTo>
                <a:lnTo>
                  <a:pt x="16560" y="45446"/>
                </a:lnTo>
                <a:lnTo>
                  <a:pt x="16712" y="45559"/>
                </a:lnTo>
                <a:cubicBezTo>
                  <a:pt x="16749" y="45559"/>
                  <a:pt x="16787" y="45559"/>
                  <a:pt x="16825" y="45597"/>
                </a:cubicBezTo>
                <a:lnTo>
                  <a:pt x="17014" y="45483"/>
                </a:lnTo>
                <a:lnTo>
                  <a:pt x="17014" y="45294"/>
                </a:lnTo>
                <a:lnTo>
                  <a:pt x="16901" y="45181"/>
                </a:lnTo>
                <a:close/>
                <a:moveTo>
                  <a:pt x="24519" y="45274"/>
                </a:moveTo>
                <a:cubicBezTo>
                  <a:pt x="24359" y="45274"/>
                  <a:pt x="24304" y="45384"/>
                  <a:pt x="24273" y="45446"/>
                </a:cubicBezTo>
                <a:cubicBezTo>
                  <a:pt x="24273" y="45446"/>
                  <a:pt x="24273" y="45483"/>
                  <a:pt x="24235" y="45483"/>
                </a:cubicBezTo>
                <a:lnTo>
                  <a:pt x="24349" y="45672"/>
                </a:lnTo>
                <a:lnTo>
                  <a:pt x="24613" y="45672"/>
                </a:lnTo>
                <a:lnTo>
                  <a:pt x="24727" y="45559"/>
                </a:lnTo>
                <a:lnTo>
                  <a:pt x="24727" y="45408"/>
                </a:lnTo>
                <a:lnTo>
                  <a:pt x="24651" y="45294"/>
                </a:lnTo>
                <a:cubicBezTo>
                  <a:pt x="24601" y="45280"/>
                  <a:pt x="24557" y="45274"/>
                  <a:pt x="24519" y="45274"/>
                </a:cubicBezTo>
                <a:close/>
                <a:moveTo>
                  <a:pt x="31660" y="45279"/>
                </a:moveTo>
                <a:cubicBezTo>
                  <a:pt x="31633" y="45279"/>
                  <a:pt x="31603" y="45283"/>
                  <a:pt x="31570" y="45294"/>
                </a:cubicBezTo>
                <a:lnTo>
                  <a:pt x="31457" y="45408"/>
                </a:lnTo>
                <a:lnTo>
                  <a:pt x="31457" y="45483"/>
                </a:lnTo>
                <a:lnTo>
                  <a:pt x="31608" y="45635"/>
                </a:lnTo>
                <a:cubicBezTo>
                  <a:pt x="31608" y="45635"/>
                  <a:pt x="31683" y="45672"/>
                  <a:pt x="31797" y="45672"/>
                </a:cubicBezTo>
                <a:lnTo>
                  <a:pt x="31910" y="45559"/>
                </a:lnTo>
                <a:lnTo>
                  <a:pt x="31910" y="45446"/>
                </a:lnTo>
                <a:lnTo>
                  <a:pt x="31797" y="45332"/>
                </a:lnTo>
                <a:cubicBezTo>
                  <a:pt x="31770" y="45305"/>
                  <a:pt x="31724" y="45279"/>
                  <a:pt x="31660" y="45279"/>
                </a:cubicBezTo>
                <a:close/>
                <a:moveTo>
                  <a:pt x="74028" y="45219"/>
                </a:moveTo>
                <a:lnTo>
                  <a:pt x="73877" y="45294"/>
                </a:lnTo>
                <a:cubicBezTo>
                  <a:pt x="73839" y="45370"/>
                  <a:pt x="73839" y="45483"/>
                  <a:pt x="73990" y="45521"/>
                </a:cubicBezTo>
                <a:cubicBezTo>
                  <a:pt x="73952" y="45597"/>
                  <a:pt x="73990" y="45710"/>
                  <a:pt x="74104" y="45710"/>
                </a:cubicBezTo>
                <a:lnTo>
                  <a:pt x="74293" y="45635"/>
                </a:lnTo>
                <a:cubicBezTo>
                  <a:pt x="74293" y="45635"/>
                  <a:pt x="74293" y="45597"/>
                  <a:pt x="74293" y="45597"/>
                </a:cubicBezTo>
                <a:cubicBezTo>
                  <a:pt x="74330" y="45559"/>
                  <a:pt x="74406" y="45521"/>
                  <a:pt x="74406" y="45408"/>
                </a:cubicBezTo>
                <a:cubicBezTo>
                  <a:pt x="74406" y="45370"/>
                  <a:pt x="74406" y="45332"/>
                  <a:pt x="74406" y="45294"/>
                </a:cubicBezTo>
                <a:lnTo>
                  <a:pt x="74255" y="45219"/>
                </a:lnTo>
                <a:close/>
                <a:moveTo>
                  <a:pt x="60304" y="45370"/>
                </a:moveTo>
                <a:cubicBezTo>
                  <a:pt x="60190" y="45370"/>
                  <a:pt x="60115" y="45408"/>
                  <a:pt x="60039" y="45446"/>
                </a:cubicBezTo>
                <a:cubicBezTo>
                  <a:pt x="60001" y="45483"/>
                  <a:pt x="59964" y="45521"/>
                  <a:pt x="59964" y="45635"/>
                </a:cubicBezTo>
                <a:lnTo>
                  <a:pt x="59964" y="45672"/>
                </a:lnTo>
                <a:lnTo>
                  <a:pt x="60077" y="45786"/>
                </a:lnTo>
                <a:cubicBezTo>
                  <a:pt x="60190" y="45786"/>
                  <a:pt x="60266" y="45748"/>
                  <a:pt x="60342" y="45710"/>
                </a:cubicBezTo>
                <a:cubicBezTo>
                  <a:pt x="60379" y="45672"/>
                  <a:pt x="60417" y="45635"/>
                  <a:pt x="60417" y="45521"/>
                </a:cubicBezTo>
                <a:lnTo>
                  <a:pt x="60417" y="45483"/>
                </a:lnTo>
                <a:lnTo>
                  <a:pt x="60304" y="45370"/>
                </a:lnTo>
                <a:close/>
                <a:moveTo>
                  <a:pt x="86566" y="45223"/>
                </a:moveTo>
                <a:cubicBezTo>
                  <a:pt x="86525" y="45223"/>
                  <a:pt x="86479" y="45231"/>
                  <a:pt x="86429" y="45256"/>
                </a:cubicBezTo>
                <a:cubicBezTo>
                  <a:pt x="86278" y="45332"/>
                  <a:pt x="86240" y="45483"/>
                  <a:pt x="86240" y="45635"/>
                </a:cubicBezTo>
                <a:cubicBezTo>
                  <a:pt x="86240" y="45710"/>
                  <a:pt x="86240" y="45786"/>
                  <a:pt x="86315" y="45899"/>
                </a:cubicBezTo>
                <a:lnTo>
                  <a:pt x="86467" y="45899"/>
                </a:lnTo>
                <a:cubicBezTo>
                  <a:pt x="86580" y="45899"/>
                  <a:pt x="86656" y="45861"/>
                  <a:pt x="86694" y="45861"/>
                </a:cubicBezTo>
                <a:cubicBezTo>
                  <a:pt x="86769" y="45861"/>
                  <a:pt x="86883" y="45824"/>
                  <a:pt x="86996" y="45748"/>
                </a:cubicBezTo>
                <a:lnTo>
                  <a:pt x="87034" y="45635"/>
                </a:lnTo>
                <a:cubicBezTo>
                  <a:pt x="87034" y="45483"/>
                  <a:pt x="86958" y="45332"/>
                  <a:pt x="86807" y="45256"/>
                </a:cubicBezTo>
                <a:lnTo>
                  <a:pt x="86694" y="45294"/>
                </a:lnTo>
                <a:lnTo>
                  <a:pt x="86656" y="45294"/>
                </a:lnTo>
                <a:cubicBezTo>
                  <a:pt x="86694" y="45256"/>
                  <a:pt x="86731" y="45256"/>
                  <a:pt x="86731" y="45256"/>
                </a:cubicBezTo>
                <a:cubicBezTo>
                  <a:pt x="86706" y="45256"/>
                  <a:pt x="86647" y="45223"/>
                  <a:pt x="86566" y="45223"/>
                </a:cubicBezTo>
                <a:close/>
                <a:moveTo>
                  <a:pt x="47903" y="45483"/>
                </a:moveTo>
                <a:cubicBezTo>
                  <a:pt x="47789" y="45483"/>
                  <a:pt x="47714" y="45483"/>
                  <a:pt x="47676" y="45559"/>
                </a:cubicBezTo>
                <a:cubicBezTo>
                  <a:pt x="47638" y="45521"/>
                  <a:pt x="47600" y="45521"/>
                  <a:pt x="47563" y="45521"/>
                </a:cubicBezTo>
                <a:lnTo>
                  <a:pt x="47411" y="45635"/>
                </a:lnTo>
                <a:lnTo>
                  <a:pt x="47411" y="45748"/>
                </a:lnTo>
                <a:lnTo>
                  <a:pt x="47563" y="45861"/>
                </a:lnTo>
                <a:cubicBezTo>
                  <a:pt x="47563" y="45899"/>
                  <a:pt x="47600" y="45899"/>
                  <a:pt x="47638" y="45937"/>
                </a:cubicBezTo>
                <a:lnTo>
                  <a:pt x="47827" y="45824"/>
                </a:lnTo>
                <a:lnTo>
                  <a:pt x="47827" y="45824"/>
                </a:lnTo>
                <a:cubicBezTo>
                  <a:pt x="47827" y="45861"/>
                  <a:pt x="47789" y="45861"/>
                  <a:pt x="47827" y="45861"/>
                </a:cubicBezTo>
                <a:cubicBezTo>
                  <a:pt x="47865" y="45824"/>
                  <a:pt x="48016" y="45786"/>
                  <a:pt x="48016" y="45635"/>
                </a:cubicBezTo>
                <a:cubicBezTo>
                  <a:pt x="48016" y="45635"/>
                  <a:pt x="48016" y="45597"/>
                  <a:pt x="48016" y="45559"/>
                </a:cubicBezTo>
                <a:lnTo>
                  <a:pt x="47903" y="45483"/>
                </a:lnTo>
                <a:close/>
                <a:moveTo>
                  <a:pt x="13080" y="45579"/>
                </a:moveTo>
                <a:cubicBezTo>
                  <a:pt x="12907" y="45579"/>
                  <a:pt x="12849" y="45716"/>
                  <a:pt x="12817" y="45748"/>
                </a:cubicBezTo>
                <a:cubicBezTo>
                  <a:pt x="12817" y="45786"/>
                  <a:pt x="12817" y="45786"/>
                  <a:pt x="12780" y="45786"/>
                </a:cubicBezTo>
                <a:lnTo>
                  <a:pt x="12931" y="45975"/>
                </a:lnTo>
                <a:lnTo>
                  <a:pt x="13158" y="45975"/>
                </a:lnTo>
                <a:lnTo>
                  <a:pt x="13309" y="45861"/>
                </a:lnTo>
                <a:lnTo>
                  <a:pt x="13309" y="45710"/>
                </a:lnTo>
                <a:lnTo>
                  <a:pt x="13195" y="45597"/>
                </a:lnTo>
                <a:cubicBezTo>
                  <a:pt x="13152" y="45584"/>
                  <a:pt x="13114" y="45579"/>
                  <a:pt x="13080" y="45579"/>
                </a:cubicBezTo>
                <a:close/>
                <a:moveTo>
                  <a:pt x="1135" y="45635"/>
                </a:moveTo>
                <a:cubicBezTo>
                  <a:pt x="1097" y="45635"/>
                  <a:pt x="1059" y="45672"/>
                  <a:pt x="1021" y="45672"/>
                </a:cubicBezTo>
                <a:cubicBezTo>
                  <a:pt x="946" y="45672"/>
                  <a:pt x="795" y="45710"/>
                  <a:pt x="757" y="45786"/>
                </a:cubicBezTo>
                <a:lnTo>
                  <a:pt x="757" y="45937"/>
                </a:lnTo>
                <a:cubicBezTo>
                  <a:pt x="812" y="45992"/>
                  <a:pt x="928" y="46027"/>
                  <a:pt x="1046" y="46027"/>
                </a:cubicBezTo>
                <a:cubicBezTo>
                  <a:pt x="1089" y="46027"/>
                  <a:pt x="1132" y="46023"/>
                  <a:pt x="1173" y="46013"/>
                </a:cubicBezTo>
                <a:cubicBezTo>
                  <a:pt x="1248" y="45975"/>
                  <a:pt x="1324" y="45899"/>
                  <a:pt x="1324" y="45824"/>
                </a:cubicBezTo>
                <a:cubicBezTo>
                  <a:pt x="1324" y="45786"/>
                  <a:pt x="1324" y="45748"/>
                  <a:pt x="1286" y="45710"/>
                </a:cubicBezTo>
                <a:lnTo>
                  <a:pt x="1135" y="45635"/>
                </a:lnTo>
                <a:close/>
                <a:moveTo>
                  <a:pt x="6579" y="45521"/>
                </a:moveTo>
                <a:cubicBezTo>
                  <a:pt x="6390" y="45559"/>
                  <a:pt x="6239" y="45672"/>
                  <a:pt x="6201" y="45824"/>
                </a:cubicBezTo>
                <a:lnTo>
                  <a:pt x="6277" y="45937"/>
                </a:lnTo>
                <a:cubicBezTo>
                  <a:pt x="6360" y="45992"/>
                  <a:pt x="6443" y="46027"/>
                  <a:pt x="6541" y="46027"/>
                </a:cubicBezTo>
                <a:cubicBezTo>
                  <a:pt x="6576" y="46027"/>
                  <a:pt x="6614" y="46023"/>
                  <a:pt x="6655" y="46013"/>
                </a:cubicBezTo>
                <a:lnTo>
                  <a:pt x="6768" y="45937"/>
                </a:lnTo>
                <a:cubicBezTo>
                  <a:pt x="6806" y="45899"/>
                  <a:pt x="6806" y="45861"/>
                  <a:pt x="6806" y="45824"/>
                </a:cubicBezTo>
                <a:cubicBezTo>
                  <a:pt x="6806" y="45748"/>
                  <a:pt x="6768" y="45672"/>
                  <a:pt x="6693" y="45597"/>
                </a:cubicBezTo>
                <a:lnTo>
                  <a:pt x="6579" y="45521"/>
                </a:lnTo>
                <a:close/>
                <a:moveTo>
                  <a:pt x="2609" y="46050"/>
                </a:moveTo>
                <a:cubicBezTo>
                  <a:pt x="2609" y="46088"/>
                  <a:pt x="2609" y="46088"/>
                  <a:pt x="2572" y="46088"/>
                </a:cubicBezTo>
                <a:lnTo>
                  <a:pt x="2609" y="46050"/>
                </a:lnTo>
                <a:close/>
                <a:moveTo>
                  <a:pt x="2572" y="45256"/>
                </a:moveTo>
                <a:cubicBezTo>
                  <a:pt x="2307" y="45256"/>
                  <a:pt x="2231" y="45446"/>
                  <a:pt x="2231" y="45559"/>
                </a:cubicBezTo>
                <a:lnTo>
                  <a:pt x="2193" y="45559"/>
                </a:lnTo>
                <a:lnTo>
                  <a:pt x="2004" y="45597"/>
                </a:lnTo>
                <a:cubicBezTo>
                  <a:pt x="2004" y="45635"/>
                  <a:pt x="2004" y="45635"/>
                  <a:pt x="2004" y="45672"/>
                </a:cubicBezTo>
                <a:lnTo>
                  <a:pt x="1891" y="45748"/>
                </a:lnTo>
                <a:cubicBezTo>
                  <a:pt x="1853" y="45899"/>
                  <a:pt x="1967" y="46050"/>
                  <a:pt x="2118" y="46126"/>
                </a:cubicBezTo>
                <a:cubicBezTo>
                  <a:pt x="2203" y="46160"/>
                  <a:pt x="2288" y="46179"/>
                  <a:pt x="2369" y="46179"/>
                </a:cubicBezTo>
                <a:cubicBezTo>
                  <a:pt x="2469" y="46179"/>
                  <a:pt x="2564" y="46151"/>
                  <a:pt x="2647" y="46088"/>
                </a:cubicBezTo>
                <a:lnTo>
                  <a:pt x="2609" y="46050"/>
                </a:lnTo>
                <a:lnTo>
                  <a:pt x="2572" y="45975"/>
                </a:lnTo>
                <a:lnTo>
                  <a:pt x="2609" y="45975"/>
                </a:lnTo>
                <a:lnTo>
                  <a:pt x="2609" y="45937"/>
                </a:lnTo>
                <a:cubicBezTo>
                  <a:pt x="2647" y="45975"/>
                  <a:pt x="2647" y="46013"/>
                  <a:pt x="2609" y="46050"/>
                </a:cubicBezTo>
                <a:lnTo>
                  <a:pt x="2761" y="45975"/>
                </a:lnTo>
                <a:cubicBezTo>
                  <a:pt x="2761" y="45937"/>
                  <a:pt x="2761" y="45899"/>
                  <a:pt x="2761" y="45861"/>
                </a:cubicBezTo>
                <a:cubicBezTo>
                  <a:pt x="2761" y="45748"/>
                  <a:pt x="2685" y="45672"/>
                  <a:pt x="2647" y="45597"/>
                </a:cubicBezTo>
                <a:cubicBezTo>
                  <a:pt x="2685" y="45559"/>
                  <a:pt x="2723" y="45483"/>
                  <a:pt x="2685" y="45370"/>
                </a:cubicBezTo>
                <a:lnTo>
                  <a:pt x="2572" y="45256"/>
                </a:lnTo>
                <a:close/>
                <a:moveTo>
                  <a:pt x="4764" y="46013"/>
                </a:moveTo>
                <a:cubicBezTo>
                  <a:pt x="4575" y="46013"/>
                  <a:pt x="4462" y="46088"/>
                  <a:pt x="4462" y="46239"/>
                </a:cubicBezTo>
                <a:lnTo>
                  <a:pt x="4613" y="46239"/>
                </a:lnTo>
                <a:cubicBezTo>
                  <a:pt x="4613" y="46239"/>
                  <a:pt x="4613" y="46239"/>
                  <a:pt x="4613" y="46277"/>
                </a:cubicBezTo>
                <a:lnTo>
                  <a:pt x="4916" y="46277"/>
                </a:lnTo>
                <a:cubicBezTo>
                  <a:pt x="4916" y="46239"/>
                  <a:pt x="4878" y="46239"/>
                  <a:pt x="4878" y="46239"/>
                </a:cubicBezTo>
                <a:lnTo>
                  <a:pt x="5029" y="46239"/>
                </a:lnTo>
                <a:cubicBezTo>
                  <a:pt x="5029" y="46164"/>
                  <a:pt x="4991" y="46088"/>
                  <a:pt x="4953" y="46050"/>
                </a:cubicBezTo>
                <a:cubicBezTo>
                  <a:pt x="4878" y="46013"/>
                  <a:pt x="4840" y="46013"/>
                  <a:pt x="4764" y="46013"/>
                </a:cubicBezTo>
                <a:close/>
                <a:moveTo>
                  <a:pt x="37846" y="45937"/>
                </a:moveTo>
                <a:cubicBezTo>
                  <a:pt x="37657" y="45937"/>
                  <a:pt x="37544" y="46050"/>
                  <a:pt x="37544" y="46202"/>
                </a:cubicBezTo>
                <a:lnTo>
                  <a:pt x="37695" y="46202"/>
                </a:lnTo>
                <a:cubicBezTo>
                  <a:pt x="37695" y="46239"/>
                  <a:pt x="37657" y="46239"/>
                  <a:pt x="37695" y="46277"/>
                </a:cubicBezTo>
                <a:cubicBezTo>
                  <a:pt x="37770" y="46277"/>
                  <a:pt x="37880" y="46328"/>
                  <a:pt x="37978" y="46328"/>
                </a:cubicBezTo>
                <a:cubicBezTo>
                  <a:pt x="38027" y="46328"/>
                  <a:pt x="38073" y="46315"/>
                  <a:pt x="38111" y="46277"/>
                </a:cubicBezTo>
                <a:cubicBezTo>
                  <a:pt x="38111" y="46239"/>
                  <a:pt x="38111" y="46239"/>
                  <a:pt x="38111" y="46239"/>
                </a:cubicBezTo>
                <a:lnTo>
                  <a:pt x="38262" y="46239"/>
                </a:lnTo>
                <a:cubicBezTo>
                  <a:pt x="38262" y="46164"/>
                  <a:pt x="38186" y="46088"/>
                  <a:pt x="38111" y="46013"/>
                </a:cubicBezTo>
                <a:cubicBezTo>
                  <a:pt x="38035" y="45975"/>
                  <a:pt x="37959" y="45937"/>
                  <a:pt x="37846" y="45937"/>
                </a:cubicBezTo>
                <a:close/>
                <a:moveTo>
                  <a:pt x="76608" y="45994"/>
                </a:moveTo>
                <a:cubicBezTo>
                  <a:pt x="76521" y="45994"/>
                  <a:pt x="76437" y="46041"/>
                  <a:pt x="76410" y="46202"/>
                </a:cubicBezTo>
                <a:lnTo>
                  <a:pt x="76448" y="46391"/>
                </a:lnTo>
                <a:cubicBezTo>
                  <a:pt x="76561" y="46391"/>
                  <a:pt x="76712" y="46391"/>
                  <a:pt x="76788" y="46202"/>
                </a:cubicBezTo>
                <a:lnTo>
                  <a:pt x="76750" y="46202"/>
                </a:lnTo>
                <a:lnTo>
                  <a:pt x="76712" y="46013"/>
                </a:lnTo>
                <a:cubicBezTo>
                  <a:pt x="76679" y="46002"/>
                  <a:pt x="76643" y="45994"/>
                  <a:pt x="76608" y="45994"/>
                </a:cubicBezTo>
                <a:close/>
                <a:moveTo>
                  <a:pt x="77766" y="45984"/>
                </a:moveTo>
                <a:cubicBezTo>
                  <a:pt x="77705" y="45984"/>
                  <a:pt x="77639" y="45994"/>
                  <a:pt x="77582" y="46013"/>
                </a:cubicBezTo>
                <a:cubicBezTo>
                  <a:pt x="77544" y="46050"/>
                  <a:pt x="77506" y="46088"/>
                  <a:pt x="77506" y="46164"/>
                </a:cubicBezTo>
                <a:lnTo>
                  <a:pt x="77506" y="46202"/>
                </a:lnTo>
                <a:lnTo>
                  <a:pt x="77544" y="46239"/>
                </a:lnTo>
                <a:lnTo>
                  <a:pt x="77620" y="46391"/>
                </a:lnTo>
                <a:lnTo>
                  <a:pt x="77884" y="46391"/>
                </a:lnTo>
                <a:lnTo>
                  <a:pt x="77998" y="46277"/>
                </a:lnTo>
                <a:lnTo>
                  <a:pt x="77998" y="46164"/>
                </a:lnTo>
                <a:lnTo>
                  <a:pt x="78036" y="46164"/>
                </a:lnTo>
                <a:cubicBezTo>
                  <a:pt x="78036" y="46088"/>
                  <a:pt x="77998" y="46050"/>
                  <a:pt x="77922" y="46013"/>
                </a:cubicBezTo>
                <a:cubicBezTo>
                  <a:pt x="77884" y="45994"/>
                  <a:pt x="77828" y="45984"/>
                  <a:pt x="77766" y="45984"/>
                </a:cubicBezTo>
                <a:close/>
                <a:moveTo>
                  <a:pt x="18300" y="46050"/>
                </a:moveTo>
                <a:lnTo>
                  <a:pt x="18148" y="46164"/>
                </a:lnTo>
                <a:cubicBezTo>
                  <a:pt x="18148" y="46126"/>
                  <a:pt x="18148" y="46126"/>
                  <a:pt x="18148" y="46126"/>
                </a:cubicBezTo>
                <a:cubicBezTo>
                  <a:pt x="18110" y="46126"/>
                  <a:pt x="17997" y="46202"/>
                  <a:pt x="18035" y="46353"/>
                </a:cubicBezTo>
                <a:lnTo>
                  <a:pt x="18110" y="46429"/>
                </a:lnTo>
                <a:cubicBezTo>
                  <a:pt x="18163" y="46455"/>
                  <a:pt x="18251" y="46499"/>
                  <a:pt x="18338" y="46499"/>
                </a:cubicBezTo>
                <a:cubicBezTo>
                  <a:pt x="18377" y="46499"/>
                  <a:pt x="18416" y="46490"/>
                  <a:pt x="18451" y="46466"/>
                </a:cubicBezTo>
                <a:cubicBezTo>
                  <a:pt x="18451" y="46466"/>
                  <a:pt x="18526" y="46429"/>
                  <a:pt x="18526" y="46315"/>
                </a:cubicBezTo>
                <a:lnTo>
                  <a:pt x="18413" y="46202"/>
                </a:lnTo>
                <a:cubicBezTo>
                  <a:pt x="18451" y="46202"/>
                  <a:pt x="18451" y="46239"/>
                  <a:pt x="18451" y="46239"/>
                </a:cubicBezTo>
                <a:cubicBezTo>
                  <a:pt x="18451" y="46202"/>
                  <a:pt x="18451" y="46088"/>
                  <a:pt x="18300" y="46050"/>
                </a:cubicBezTo>
                <a:close/>
                <a:moveTo>
                  <a:pt x="46693" y="45937"/>
                </a:moveTo>
                <a:lnTo>
                  <a:pt x="46542" y="46050"/>
                </a:lnTo>
                <a:cubicBezTo>
                  <a:pt x="46542" y="46013"/>
                  <a:pt x="46542" y="46013"/>
                  <a:pt x="46504" y="46013"/>
                </a:cubicBezTo>
                <a:cubicBezTo>
                  <a:pt x="46466" y="46050"/>
                  <a:pt x="46428" y="46050"/>
                  <a:pt x="46391" y="46088"/>
                </a:cubicBezTo>
                <a:lnTo>
                  <a:pt x="46353" y="46239"/>
                </a:lnTo>
                <a:cubicBezTo>
                  <a:pt x="46391" y="46239"/>
                  <a:pt x="46391" y="46239"/>
                  <a:pt x="46353" y="46277"/>
                </a:cubicBezTo>
                <a:lnTo>
                  <a:pt x="46353" y="46315"/>
                </a:lnTo>
                <a:cubicBezTo>
                  <a:pt x="46353" y="46353"/>
                  <a:pt x="46391" y="46429"/>
                  <a:pt x="46466" y="46466"/>
                </a:cubicBezTo>
                <a:lnTo>
                  <a:pt x="46580" y="46504"/>
                </a:lnTo>
                <a:cubicBezTo>
                  <a:pt x="46693" y="46466"/>
                  <a:pt x="46920" y="46315"/>
                  <a:pt x="46920" y="46164"/>
                </a:cubicBezTo>
                <a:cubicBezTo>
                  <a:pt x="46920" y="46126"/>
                  <a:pt x="46882" y="46013"/>
                  <a:pt x="46693" y="45937"/>
                </a:cubicBezTo>
                <a:close/>
                <a:moveTo>
                  <a:pt x="12742" y="46353"/>
                </a:moveTo>
                <a:cubicBezTo>
                  <a:pt x="12591" y="46353"/>
                  <a:pt x="12477" y="46429"/>
                  <a:pt x="12477" y="46580"/>
                </a:cubicBezTo>
                <a:lnTo>
                  <a:pt x="12553" y="46693"/>
                </a:lnTo>
                <a:cubicBezTo>
                  <a:pt x="12591" y="46693"/>
                  <a:pt x="12591" y="46693"/>
                  <a:pt x="12591" y="46731"/>
                </a:cubicBezTo>
                <a:cubicBezTo>
                  <a:pt x="12652" y="46762"/>
                  <a:pt x="12738" y="46817"/>
                  <a:pt x="12888" y="46817"/>
                </a:cubicBezTo>
                <a:cubicBezTo>
                  <a:pt x="12924" y="46817"/>
                  <a:pt x="12963" y="46814"/>
                  <a:pt x="13006" y="46807"/>
                </a:cubicBezTo>
                <a:lnTo>
                  <a:pt x="13120" y="46731"/>
                </a:lnTo>
                <a:cubicBezTo>
                  <a:pt x="13120" y="46693"/>
                  <a:pt x="13120" y="46693"/>
                  <a:pt x="13120" y="46655"/>
                </a:cubicBezTo>
                <a:cubicBezTo>
                  <a:pt x="13120" y="46504"/>
                  <a:pt x="12931" y="46353"/>
                  <a:pt x="12742" y="46353"/>
                </a:cubicBezTo>
                <a:close/>
                <a:moveTo>
                  <a:pt x="44527" y="46418"/>
                </a:moveTo>
                <a:cubicBezTo>
                  <a:pt x="44397" y="46418"/>
                  <a:pt x="44259" y="46480"/>
                  <a:pt x="44198" y="46542"/>
                </a:cubicBezTo>
                <a:lnTo>
                  <a:pt x="44349" y="46769"/>
                </a:lnTo>
                <a:cubicBezTo>
                  <a:pt x="44409" y="46769"/>
                  <a:pt x="44470" y="46817"/>
                  <a:pt x="44569" y="46817"/>
                </a:cubicBezTo>
                <a:cubicBezTo>
                  <a:pt x="44594" y="46817"/>
                  <a:pt x="44621" y="46814"/>
                  <a:pt x="44651" y="46807"/>
                </a:cubicBezTo>
                <a:lnTo>
                  <a:pt x="44765" y="46693"/>
                </a:lnTo>
                <a:cubicBezTo>
                  <a:pt x="44765" y="46693"/>
                  <a:pt x="44765" y="46655"/>
                  <a:pt x="44765" y="46655"/>
                </a:cubicBezTo>
                <a:cubicBezTo>
                  <a:pt x="44765" y="46504"/>
                  <a:pt x="44651" y="46466"/>
                  <a:pt x="44614" y="46429"/>
                </a:cubicBezTo>
                <a:cubicBezTo>
                  <a:pt x="44586" y="46422"/>
                  <a:pt x="44557" y="46418"/>
                  <a:pt x="44527" y="46418"/>
                </a:cubicBezTo>
                <a:close/>
                <a:moveTo>
                  <a:pt x="63139" y="46504"/>
                </a:moveTo>
                <a:cubicBezTo>
                  <a:pt x="63064" y="46504"/>
                  <a:pt x="62950" y="46542"/>
                  <a:pt x="62875" y="46580"/>
                </a:cubicBezTo>
                <a:cubicBezTo>
                  <a:pt x="62686" y="46693"/>
                  <a:pt x="62723" y="46882"/>
                  <a:pt x="62875" y="46958"/>
                </a:cubicBezTo>
                <a:lnTo>
                  <a:pt x="63064" y="46882"/>
                </a:lnTo>
                <a:cubicBezTo>
                  <a:pt x="63139" y="46844"/>
                  <a:pt x="63253" y="46807"/>
                  <a:pt x="63253" y="46693"/>
                </a:cubicBezTo>
                <a:cubicBezTo>
                  <a:pt x="63253" y="46655"/>
                  <a:pt x="63253" y="46618"/>
                  <a:pt x="63253" y="46618"/>
                </a:cubicBezTo>
                <a:lnTo>
                  <a:pt x="63139" y="46504"/>
                </a:lnTo>
                <a:close/>
                <a:moveTo>
                  <a:pt x="60417" y="46655"/>
                </a:moveTo>
                <a:cubicBezTo>
                  <a:pt x="60304" y="46655"/>
                  <a:pt x="60228" y="46693"/>
                  <a:pt x="60153" y="46731"/>
                </a:cubicBezTo>
                <a:cubicBezTo>
                  <a:pt x="60115" y="46769"/>
                  <a:pt x="60077" y="46807"/>
                  <a:pt x="60077" y="46920"/>
                </a:cubicBezTo>
                <a:lnTo>
                  <a:pt x="60077" y="46958"/>
                </a:lnTo>
                <a:lnTo>
                  <a:pt x="60190" y="47071"/>
                </a:lnTo>
                <a:cubicBezTo>
                  <a:pt x="60304" y="47071"/>
                  <a:pt x="60379" y="47033"/>
                  <a:pt x="60455" y="46996"/>
                </a:cubicBezTo>
                <a:cubicBezTo>
                  <a:pt x="60493" y="46958"/>
                  <a:pt x="60531" y="46920"/>
                  <a:pt x="60531" y="46807"/>
                </a:cubicBezTo>
                <a:lnTo>
                  <a:pt x="60531" y="46769"/>
                </a:lnTo>
                <a:lnTo>
                  <a:pt x="60417" y="46655"/>
                </a:lnTo>
                <a:close/>
                <a:moveTo>
                  <a:pt x="76488" y="46576"/>
                </a:moveTo>
                <a:cubicBezTo>
                  <a:pt x="76453" y="46576"/>
                  <a:pt x="76415" y="46589"/>
                  <a:pt x="76372" y="46618"/>
                </a:cubicBezTo>
                <a:lnTo>
                  <a:pt x="76296" y="46618"/>
                </a:lnTo>
                <a:lnTo>
                  <a:pt x="76183" y="46731"/>
                </a:lnTo>
                <a:lnTo>
                  <a:pt x="76183" y="46958"/>
                </a:lnTo>
                <a:lnTo>
                  <a:pt x="76296" y="47071"/>
                </a:lnTo>
                <a:cubicBezTo>
                  <a:pt x="76523" y="47033"/>
                  <a:pt x="76674" y="46920"/>
                  <a:pt x="76674" y="46731"/>
                </a:cubicBezTo>
                <a:lnTo>
                  <a:pt x="76637" y="46655"/>
                </a:lnTo>
                <a:cubicBezTo>
                  <a:pt x="76590" y="46609"/>
                  <a:pt x="76543" y="46576"/>
                  <a:pt x="76488" y="46576"/>
                </a:cubicBezTo>
                <a:close/>
                <a:moveTo>
                  <a:pt x="70932" y="46744"/>
                </a:moveTo>
                <a:cubicBezTo>
                  <a:pt x="70877" y="46744"/>
                  <a:pt x="70823" y="46753"/>
                  <a:pt x="70776" y="46769"/>
                </a:cubicBezTo>
                <a:cubicBezTo>
                  <a:pt x="70625" y="46844"/>
                  <a:pt x="70550" y="46958"/>
                  <a:pt x="70587" y="47109"/>
                </a:cubicBezTo>
                <a:lnTo>
                  <a:pt x="70701" y="47222"/>
                </a:lnTo>
                <a:cubicBezTo>
                  <a:pt x="70726" y="47225"/>
                  <a:pt x="70750" y="47226"/>
                  <a:pt x="70772" y="47226"/>
                </a:cubicBezTo>
                <a:cubicBezTo>
                  <a:pt x="71089" y="47226"/>
                  <a:pt x="71157" y="46991"/>
                  <a:pt x="71192" y="46920"/>
                </a:cubicBezTo>
                <a:lnTo>
                  <a:pt x="71155" y="46807"/>
                </a:lnTo>
                <a:cubicBezTo>
                  <a:pt x="71088" y="46762"/>
                  <a:pt x="71009" y="46744"/>
                  <a:pt x="70932" y="46744"/>
                </a:cubicBezTo>
                <a:close/>
                <a:moveTo>
                  <a:pt x="67865" y="46769"/>
                </a:moveTo>
                <a:cubicBezTo>
                  <a:pt x="67752" y="46807"/>
                  <a:pt x="67525" y="46844"/>
                  <a:pt x="67563" y="47071"/>
                </a:cubicBezTo>
                <a:lnTo>
                  <a:pt x="67714" y="47185"/>
                </a:lnTo>
                <a:cubicBezTo>
                  <a:pt x="67714" y="47185"/>
                  <a:pt x="67752" y="47222"/>
                  <a:pt x="67790" y="47260"/>
                </a:cubicBezTo>
                <a:lnTo>
                  <a:pt x="67979" y="47222"/>
                </a:lnTo>
                <a:cubicBezTo>
                  <a:pt x="68017" y="47185"/>
                  <a:pt x="68017" y="47185"/>
                  <a:pt x="68054" y="47147"/>
                </a:cubicBezTo>
                <a:cubicBezTo>
                  <a:pt x="68054" y="47109"/>
                  <a:pt x="68092" y="47071"/>
                  <a:pt x="68092" y="46996"/>
                </a:cubicBezTo>
                <a:cubicBezTo>
                  <a:pt x="68092" y="46958"/>
                  <a:pt x="68092" y="46920"/>
                  <a:pt x="68054" y="46844"/>
                </a:cubicBezTo>
                <a:lnTo>
                  <a:pt x="67903" y="46769"/>
                </a:lnTo>
                <a:close/>
                <a:moveTo>
                  <a:pt x="33347" y="47147"/>
                </a:moveTo>
                <a:cubicBezTo>
                  <a:pt x="33234" y="47147"/>
                  <a:pt x="33120" y="47185"/>
                  <a:pt x="33082" y="47336"/>
                </a:cubicBezTo>
                <a:lnTo>
                  <a:pt x="33196" y="47487"/>
                </a:lnTo>
                <a:cubicBezTo>
                  <a:pt x="33347" y="47487"/>
                  <a:pt x="33423" y="47487"/>
                  <a:pt x="33460" y="47411"/>
                </a:cubicBezTo>
                <a:lnTo>
                  <a:pt x="33536" y="47336"/>
                </a:lnTo>
                <a:cubicBezTo>
                  <a:pt x="33536" y="47222"/>
                  <a:pt x="33423" y="47147"/>
                  <a:pt x="33347" y="47147"/>
                </a:cubicBezTo>
                <a:close/>
                <a:moveTo>
                  <a:pt x="77544" y="46466"/>
                </a:moveTo>
                <a:cubicBezTo>
                  <a:pt x="77128" y="46504"/>
                  <a:pt x="77090" y="46920"/>
                  <a:pt x="77090" y="47033"/>
                </a:cubicBezTo>
                <a:lnTo>
                  <a:pt x="77242" y="47185"/>
                </a:lnTo>
                <a:lnTo>
                  <a:pt x="77242" y="47185"/>
                </a:lnTo>
                <a:cubicBezTo>
                  <a:pt x="77204" y="47147"/>
                  <a:pt x="77204" y="47147"/>
                  <a:pt x="77166" y="47147"/>
                </a:cubicBezTo>
                <a:cubicBezTo>
                  <a:pt x="77166" y="47147"/>
                  <a:pt x="77166" y="47185"/>
                  <a:pt x="77166" y="47222"/>
                </a:cubicBezTo>
                <a:lnTo>
                  <a:pt x="77090" y="47298"/>
                </a:lnTo>
                <a:cubicBezTo>
                  <a:pt x="77053" y="47411"/>
                  <a:pt x="77128" y="47525"/>
                  <a:pt x="77242" y="47563"/>
                </a:cubicBezTo>
                <a:cubicBezTo>
                  <a:pt x="77272" y="47573"/>
                  <a:pt x="77305" y="47578"/>
                  <a:pt x="77339" y="47578"/>
                </a:cubicBezTo>
                <a:cubicBezTo>
                  <a:pt x="77433" y="47578"/>
                  <a:pt x="77537" y="47542"/>
                  <a:pt x="77620" y="47487"/>
                </a:cubicBezTo>
                <a:lnTo>
                  <a:pt x="77657" y="47374"/>
                </a:lnTo>
                <a:cubicBezTo>
                  <a:pt x="77620" y="47298"/>
                  <a:pt x="77582" y="47260"/>
                  <a:pt x="77582" y="47222"/>
                </a:cubicBezTo>
                <a:cubicBezTo>
                  <a:pt x="77695" y="47222"/>
                  <a:pt x="77847" y="47185"/>
                  <a:pt x="77922" y="47109"/>
                </a:cubicBezTo>
                <a:lnTo>
                  <a:pt x="77960" y="47071"/>
                </a:lnTo>
                <a:cubicBezTo>
                  <a:pt x="77960" y="47033"/>
                  <a:pt x="77960" y="47033"/>
                  <a:pt x="77960" y="46996"/>
                </a:cubicBezTo>
                <a:cubicBezTo>
                  <a:pt x="77960" y="46882"/>
                  <a:pt x="77884" y="46844"/>
                  <a:pt x="77809" y="46844"/>
                </a:cubicBezTo>
                <a:cubicBezTo>
                  <a:pt x="77847" y="46731"/>
                  <a:pt x="77771" y="46655"/>
                  <a:pt x="77733" y="46618"/>
                </a:cubicBezTo>
                <a:cubicBezTo>
                  <a:pt x="77733" y="46580"/>
                  <a:pt x="77695" y="46580"/>
                  <a:pt x="77695" y="46542"/>
                </a:cubicBezTo>
                <a:lnTo>
                  <a:pt x="77544" y="46466"/>
                </a:lnTo>
                <a:close/>
                <a:moveTo>
                  <a:pt x="67071" y="47071"/>
                </a:moveTo>
                <a:lnTo>
                  <a:pt x="66958" y="47185"/>
                </a:lnTo>
                <a:lnTo>
                  <a:pt x="66958" y="47222"/>
                </a:lnTo>
                <a:cubicBezTo>
                  <a:pt x="66958" y="47260"/>
                  <a:pt x="66958" y="47336"/>
                  <a:pt x="66958" y="47374"/>
                </a:cubicBezTo>
                <a:cubicBezTo>
                  <a:pt x="66958" y="47601"/>
                  <a:pt x="67071" y="47714"/>
                  <a:pt x="67260" y="47714"/>
                </a:cubicBezTo>
                <a:lnTo>
                  <a:pt x="67374" y="47676"/>
                </a:lnTo>
                <a:cubicBezTo>
                  <a:pt x="67412" y="47638"/>
                  <a:pt x="67487" y="47525"/>
                  <a:pt x="67487" y="47374"/>
                </a:cubicBezTo>
                <a:cubicBezTo>
                  <a:pt x="67487" y="47298"/>
                  <a:pt x="67487" y="47222"/>
                  <a:pt x="67412" y="47147"/>
                </a:cubicBezTo>
                <a:cubicBezTo>
                  <a:pt x="67336" y="47109"/>
                  <a:pt x="67223" y="47071"/>
                  <a:pt x="67071" y="47071"/>
                </a:cubicBezTo>
                <a:close/>
                <a:moveTo>
                  <a:pt x="32931" y="47411"/>
                </a:moveTo>
                <a:cubicBezTo>
                  <a:pt x="32780" y="47449"/>
                  <a:pt x="32591" y="47563"/>
                  <a:pt x="32591" y="47676"/>
                </a:cubicBezTo>
                <a:cubicBezTo>
                  <a:pt x="32591" y="47752"/>
                  <a:pt x="32629" y="47827"/>
                  <a:pt x="32818" y="47865"/>
                </a:cubicBezTo>
                <a:lnTo>
                  <a:pt x="33007" y="47790"/>
                </a:lnTo>
                <a:cubicBezTo>
                  <a:pt x="33007" y="47790"/>
                  <a:pt x="33044" y="47752"/>
                  <a:pt x="33044" y="47752"/>
                </a:cubicBezTo>
                <a:cubicBezTo>
                  <a:pt x="33120" y="47714"/>
                  <a:pt x="33196" y="47638"/>
                  <a:pt x="33196" y="47563"/>
                </a:cubicBezTo>
                <a:cubicBezTo>
                  <a:pt x="33196" y="47525"/>
                  <a:pt x="33158" y="47449"/>
                  <a:pt x="33044" y="47411"/>
                </a:cubicBezTo>
                <a:close/>
                <a:moveTo>
                  <a:pt x="9490" y="47563"/>
                </a:moveTo>
                <a:lnTo>
                  <a:pt x="9339" y="47676"/>
                </a:lnTo>
                <a:lnTo>
                  <a:pt x="9339" y="47827"/>
                </a:lnTo>
                <a:lnTo>
                  <a:pt x="9490" y="47941"/>
                </a:lnTo>
                <a:lnTo>
                  <a:pt x="9679" y="47941"/>
                </a:lnTo>
                <a:lnTo>
                  <a:pt x="9793" y="47827"/>
                </a:lnTo>
                <a:lnTo>
                  <a:pt x="9793" y="47676"/>
                </a:lnTo>
                <a:lnTo>
                  <a:pt x="9679" y="47563"/>
                </a:lnTo>
                <a:close/>
                <a:moveTo>
                  <a:pt x="22391" y="47460"/>
                </a:moveTo>
                <a:cubicBezTo>
                  <a:pt x="22327" y="47460"/>
                  <a:pt x="22261" y="47474"/>
                  <a:pt x="22194" y="47487"/>
                </a:cubicBezTo>
                <a:lnTo>
                  <a:pt x="22118" y="47487"/>
                </a:lnTo>
                <a:lnTo>
                  <a:pt x="22005" y="47601"/>
                </a:lnTo>
                <a:cubicBezTo>
                  <a:pt x="21929" y="47865"/>
                  <a:pt x="22118" y="48016"/>
                  <a:pt x="22345" y="48016"/>
                </a:cubicBezTo>
                <a:cubicBezTo>
                  <a:pt x="22496" y="48016"/>
                  <a:pt x="22685" y="47941"/>
                  <a:pt x="22685" y="47714"/>
                </a:cubicBezTo>
                <a:lnTo>
                  <a:pt x="22685" y="47676"/>
                </a:lnTo>
                <a:cubicBezTo>
                  <a:pt x="22612" y="47505"/>
                  <a:pt x="22507" y="47460"/>
                  <a:pt x="22391" y="47460"/>
                </a:cubicBezTo>
                <a:close/>
                <a:moveTo>
                  <a:pt x="11267" y="47676"/>
                </a:moveTo>
                <a:cubicBezTo>
                  <a:pt x="11192" y="47676"/>
                  <a:pt x="11154" y="47714"/>
                  <a:pt x="11116" y="47714"/>
                </a:cubicBezTo>
                <a:cubicBezTo>
                  <a:pt x="11078" y="47752"/>
                  <a:pt x="11040" y="47790"/>
                  <a:pt x="11040" y="47865"/>
                </a:cubicBezTo>
                <a:lnTo>
                  <a:pt x="11040" y="47903"/>
                </a:lnTo>
                <a:lnTo>
                  <a:pt x="11116" y="47941"/>
                </a:lnTo>
                <a:lnTo>
                  <a:pt x="11116" y="47941"/>
                </a:lnTo>
                <a:lnTo>
                  <a:pt x="11229" y="48054"/>
                </a:lnTo>
                <a:lnTo>
                  <a:pt x="11343" y="48054"/>
                </a:lnTo>
                <a:lnTo>
                  <a:pt x="11456" y="47979"/>
                </a:lnTo>
                <a:cubicBezTo>
                  <a:pt x="11494" y="47941"/>
                  <a:pt x="11494" y="47903"/>
                  <a:pt x="11494" y="47865"/>
                </a:cubicBezTo>
                <a:cubicBezTo>
                  <a:pt x="11494" y="47790"/>
                  <a:pt x="11381" y="47676"/>
                  <a:pt x="11267" y="47676"/>
                </a:cubicBezTo>
                <a:close/>
                <a:moveTo>
                  <a:pt x="40228" y="47790"/>
                </a:moveTo>
                <a:cubicBezTo>
                  <a:pt x="39925" y="47790"/>
                  <a:pt x="39850" y="47941"/>
                  <a:pt x="39850" y="48016"/>
                </a:cubicBezTo>
                <a:lnTo>
                  <a:pt x="39888" y="48092"/>
                </a:lnTo>
                <a:cubicBezTo>
                  <a:pt x="39943" y="48147"/>
                  <a:pt x="40019" y="48182"/>
                  <a:pt x="40100" y="48182"/>
                </a:cubicBezTo>
                <a:cubicBezTo>
                  <a:pt x="40129" y="48182"/>
                  <a:pt x="40160" y="48178"/>
                  <a:pt x="40190" y="48168"/>
                </a:cubicBezTo>
                <a:cubicBezTo>
                  <a:pt x="40304" y="48130"/>
                  <a:pt x="40341" y="48054"/>
                  <a:pt x="40341" y="47941"/>
                </a:cubicBezTo>
                <a:cubicBezTo>
                  <a:pt x="40341" y="47941"/>
                  <a:pt x="40341" y="47941"/>
                  <a:pt x="40341" y="47903"/>
                </a:cubicBezTo>
                <a:lnTo>
                  <a:pt x="40228" y="47790"/>
                </a:lnTo>
                <a:close/>
                <a:moveTo>
                  <a:pt x="48999" y="47752"/>
                </a:moveTo>
                <a:cubicBezTo>
                  <a:pt x="48924" y="47752"/>
                  <a:pt x="48848" y="47790"/>
                  <a:pt x="48810" y="47790"/>
                </a:cubicBezTo>
                <a:lnTo>
                  <a:pt x="48848" y="47790"/>
                </a:lnTo>
                <a:lnTo>
                  <a:pt x="48621" y="47865"/>
                </a:lnTo>
                <a:lnTo>
                  <a:pt x="48621" y="48092"/>
                </a:lnTo>
                <a:lnTo>
                  <a:pt x="48772" y="48205"/>
                </a:lnTo>
                <a:cubicBezTo>
                  <a:pt x="48999" y="48205"/>
                  <a:pt x="49151" y="48054"/>
                  <a:pt x="49151" y="47865"/>
                </a:cubicBezTo>
                <a:lnTo>
                  <a:pt x="48999" y="47752"/>
                </a:lnTo>
                <a:close/>
                <a:moveTo>
                  <a:pt x="45559" y="47752"/>
                </a:moveTo>
                <a:lnTo>
                  <a:pt x="45445" y="47865"/>
                </a:lnTo>
                <a:cubicBezTo>
                  <a:pt x="45445" y="47903"/>
                  <a:pt x="45445" y="47941"/>
                  <a:pt x="45445" y="47941"/>
                </a:cubicBezTo>
                <a:cubicBezTo>
                  <a:pt x="45445" y="48205"/>
                  <a:pt x="45597" y="48243"/>
                  <a:pt x="45672" y="48243"/>
                </a:cubicBezTo>
                <a:lnTo>
                  <a:pt x="45823" y="48168"/>
                </a:lnTo>
                <a:cubicBezTo>
                  <a:pt x="45823" y="48168"/>
                  <a:pt x="45861" y="48130"/>
                  <a:pt x="45861" y="48130"/>
                </a:cubicBezTo>
                <a:cubicBezTo>
                  <a:pt x="45899" y="48092"/>
                  <a:pt x="45975" y="48054"/>
                  <a:pt x="45975" y="47941"/>
                </a:cubicBezTo>
                <a:cubicBezTo>
                  <a:pt x="45975" y="47903"/>
                  <a:pt x="45975" y="47865"/>
                  <a:pt x="45937" y="47827"/>
                </a:cubicBezTo>
                <a:lnTo>
                  <a:pt x="45823" y="47752"/>
                </a:lnTo>
                <a:close/>
                <a:moveTo>
                  <a:pt x="54519" y="47903"/>
                </a:moveTo>
                <a:cubicBezTo>
                  <a:pt x="54330" y="47903"/>
                  <a:pt x="54255" y="47979"/>
                  <a:pt x="54179" y="48092"/>
                </a:cubicBezTo>
                <a:lnTo>
                  <a:pt x="54292" y="48243"/>
                </a:lnTo>
                <a:cubicBezTo>
                  <a:pt x="54330" y="48243"/>
                  <a:pt x="54368" y="48281"/>
                  <a:pt x="54406" y="48281"/>
                </a:cubicBezTo>
                <a:lnTo>
                  <a:pt x="54595" y="48205"/>
                </a:lnTo>
                <a:cubicBezTo>
                  <a:pt x="54595" y="48168"/>
                  <a:pt x="54633" y="48130"/>
                  <a:pt x="54633" y="48054"/>
                </a:cubicBezTo>
                <a:lnTo>
                  <a:pt x="54633" y="48016"/>
                </a:lnTo>
                <a:lnTo>
                  <a:pt x="54519" y="47903"/>
                </a:lnTo>
                <a:close/>
                <a:moveTo>
                  <a:pt x="13972" y="47870"/>
                </a:moveTo>
                <a:cubicBezTo>
                  <a:pt x="13842" y="47870"/>
                  <a:pt x="13711" y="47919"/>
                  <a:pt x="13611" y="47979"/>
                </a:cubicBezTo>
                <a:cubicBezTo>
                  <a:pt x="13574" y="47941"/>
                  <a:pt x="13536" y="47941"/>
                  <a:pt x="13498" y="47941"/>
                </a:cubicBezTo>
                <a:cubicBezTo>
                  <a:pt x="13436" y="47925"/>
                  <a:pt x="13356" y="47910"/>
                  <a:pt x="13271" y="47910"/>
                </a:cubicBezTo>
                <a:cubicBezTo>
                  <a:pt x="13150" y="47910"/>
                  <a:pt x="13020" y="47942"/>
                  <a:pt x="12931" y="48054"/>
                </a:cubicBezTo>
                <a:lnTo>
                  <a:pt x="12931" y="48205"/>
                </a:lnTo>
                <a:cubicBezTo>
                  <a:pt x="13120" y="48394"/>
                  <a:pt x="13271" y="48394"/>
                  <a:pt x="13498" y="48394"/>
                </a:cubicBezTo>
                <a:lnTo>
                  <a:pt x="13725" y="48394"/>
                </a:lnTo>
                <a:lnTo>
                  <a:pt x="13876" y="48243"/>
                </a:lnTo>
                <a:lnTo>
                  <a:pt x="13952" y="48243"/>
                </a:lnTo>
                <a:cubicBezTo>
                  <a:pt x="13984" y="48243"/>
                  <a:pt x="14023" y="48246"/>
                  <a:pt x="14063" y="48246"/>
                </a:cubicBezTo>
                <a:cubicBezTo>
                  <a:pt x="14164" y="48246"/>
                  <a:pt x="14276" y="48227"/>
                  <a:pt x="14330" y="48092"/>
                </a:cubicBezTo>
                <a:lnTo>
                  <a:pt x="14292" y="48016"/>
                </a:lnTo>
                <a:cubicBezTo>
                  <a:pt x="14203" y="47909"/>
                  <a:pt x="14088" y="47870"/>
                  <a:pt x="13972" y="47870"/>
                </a:cubicBezTo>
                <a:close/>
                <a:moveTo>
                  <a:pt x="28923" y="48319"/>
                </a:moveTo>
                <a:lnTo>
                  <a:pt x="28772" y="48470"/>
                </a:lnTo>
                <a:cubicBezTo>
                  <a:pt x="28772" y="48470"/>
                  <a:pt x="28772" y="48432"/>
                  <a:pt x="28772" y="48432"/>
                </a:cubicBezTo>
                <a:cubicBezTo>
                  <a:pt x="28697" y="48470"/>
                  <a:pt x="28545" y="48508"/>
                  <a:pt x="28583" y="48659"/>
                </a:cubicBezTo>
                <a:lnTo>
                  <a:pt x="28659" y="48773"/>
                </a:lnTo>
                <a:cubicBezTo>
                  <a:pt x="28681" y="48784"/>
                  <a:pt x="28706" y="48788"/>
                  <a:pt x="28734" y="48788"/>
                </a:cubicBezTo>
                <a:cubicBezTo>
                  <a:pt x="28801" y="48788"/>
                  <a:pt x="28881" y="48761"/>
                  <a:pt x="28961" y="48735"/>
                </a:cubicBezTo>
                <a:cubicBezTo>
                  <a:pt x="29037" y="48697"/>
                  <a:pt x="29075" y="48621"/>
                  <a:pt x="29075" y="48508"/>
                </a:cubicBezTo>
                <a:cubicBezTo>
                  <a:pt x="29075" y="48432"/>
                  <a:pt x="29037" y="48357"/>
                  <a:pt x="28923" y="48319"/>
                </a:cubicBezTo>
                <a:close/>
                <a:moveTo>
                  <a:pt x="6957" y="48357"/>
                </a:moveTo>
                <a:lnTo>
                  <a:pt x="6806" y="48508"/>
                </a:lnTo>
                <a:lnTo>
                  <a:pt x="6806" y="48659"/>
                </a:lnTo>
                <a:lnTo>
                  <a:pt x="6957" y="48773"/>
                </a:lnTo>
                <a:cubicBezTo>
                  <a:pt x="6995" y="48773"/>
                  <a:pt x="7033" y="48773"/>
                  <a:pt x="7071" y="48810"/>
                </a:cubicBezTo>
                <a:lnTo>
                  <a:pt x="7260" y="48735"/>
                </a:lnTo>
                <a:cubicBezTo>
                  <a:pt x="7260" y="48735"/>
                  <a:pt x="7260" y="48697"/>
                  <a:pt x="7297" y="48697"/>
                </a:cubicBezTo>
                <a:cubicBezTo>
                  <a:pt x="7297" y="48659"/>
                  <a:pt x="7335" y="48621"/>
                  <a:pt x="7335" y="48546"/>
                </a:cubicBezTo>
                <a:cubicBezTo>
                  <a:pt x="7335" y="48508"/>
                  <a:pt x="7335" y="48508"/>
                  <a:pt x="7335" y="48470"/>
                </a:cubicBezTo>
                <a:lnTo>
                  <a:pt x="7184" y="48357"/>
                </a:lnTo>
                <a:close/>
                <a:moveTo>
                  <a:pt x="24273" y="48394"/>
                </a:moveTo>
                <a:lnTo>
                  <a:pt x="24122" y="48546"/>
                </a:lnTo>
                <a:cubicBezTo>
                  <a:pt x="24122" y="48546"/>
                  <a:pt x="24122" y="48546"/>
                  <a:pt x="24122" y="48584"/>
                </a:cubicBezTo>
                <a:cubicBezTo>
                  <a:pt x="24084" y="48584"/>
                  <a:pt x="24046" y="48621"/>
                  <a:pt x="24046" y="48659"/>
                </a:cubicBezTo>
                <a:cubicBezTo>
                  <a:pt x="24046" y="48697"/>
                  <a:pt x="24046" y="48810"/>
                  <a:pt x="24235" y="48810"/>
                </a:cubicBezTo>
                <a:lnTo>
                  <a:pt x="24273" y="48773"/>
                </a:lnTo>
                <a:cubicBezTo>
                  <a:pt x="24273" y="48773"/>
                  <a:pt x="24273" y="48810"/>
                  <a:pt x="24273" y="48810"/>
                </a:cubicBezTo>
                <a:lnTo>
                  <a:pt x="24500" y="48697"/>
                </a:lnTo>
                <a:cubicBezTo>
                  <a:pt x="24500" y="48697"/>
                  <a:pt x="24500" y="48659"/>
                  <a:pt x="24500" y="48659"/>
                </a:cubicBezTo>
                <a:cubicBezTo>
                  <a:pt x="24500" y="48508"/>
                  <a:pt x="24424" y="48394"/>
                  <a:pt x="24273" y="48394"/>
                </a:cubicBezTo>
                <a:close/>
                <a:moveTo>
                  <a:pt x="29717" y="48357"/>
                </a:moveTo>
                <a:cubicBezTo>
                  <a:pt x="29642" y="48357"/>
                  <a:pt x="29528" y="48357"/>
                  <a:pt x="29453" y="48432"/>
                </a:cubicBezTo>
                <a:cubicBezTo>
                  <a:pt x="29415" y="48470"/>
                  <a:pt x="29377" y="48546"/>
                  <a:pt x="29415" y="48621"/>
                </a:cubicBezTo>
                <a:lnTo>
                  <a:pt x="29566" y="48697"/>
                </a:lnTo>
                <a:cubicBezTo>
                  <a:pt x="29604" y="48735"/>
                  <a:pt x="29680" y="48810"/>
                  <a:pt x="29793" y="48810"/>
                </a:cubicBezTo>
                <a:lnTo>
                  <a:pt x="29944" y="48697"/>
                </a:lnTo>
                <a:lnTo>
                  <a:pt x="29944" y="48508"/>
                </a:lnTo>
                <a:lnTo>
                  <a:pt x="29755" y="48394"/>
                </a:lnTo>
                <a:cubicBezTo>
                  <a:pt x="29755" y="48394"/>
                  <a:pt x="29717" y="48394"/>
                  <a:pt x="29717" y="48357"/>
                </a:cubicBezTo>
                <a:close/>
                <a:moveTo>
                  <a:pt x="31598" y="48465"/>
                </a:moveTo>
                <a:cubicBezTo>
                  <a:pt x="31323" y="48465"/>
                  <a:pt x="31223" y="48628"/>
                  <a:pt x="31154" y="48697"/>
                </a:cubicBezTo>
                <a:lnTo>
                  <a:pt x="31116" y="48735"/>
                </a:lnTo>
                <a:lnTo>
                  <a:pt x="31154" y="48886"/>
                </a:lnTo>
                <a:cubicBezTo>
                  <a:pt x="31208" y="48913"/>
                  <a:pt x="31242" y="48939"/>
                  <a:pt x="31285" y="48939"/>
                </a:cubicBezTo>
                <a:cubicBezTo>
                  <a:pt x="31302" y="48939"/>
                  <a:pt x="31321" y="48935"/>
                  <a:pt x="31343" y="48924"/>
                </a:cubicBezTo>
                <a:cubicBezTo>
                  <a:pt x="31570" y="48924"/>
                  <a:pt x="31721" y="48697"/>
                  <a:pt x="31759" y="48659"/>
                </a:cubicBezTo>
                <a:lnTo>
                  <a:pt x="31683" y="48470"/>
                </a:lnTo>
                <a:cubicBezTo>
                  <a:pt x="31653" y="48467"/>
                  <a:pt x="31624" y="48465"/>
                  <a:pt x="31598" y="48465"/>
                </a:cubicBezTo>
                <a:close/>
                <a:moveTo>
                  <a:pt x="79368" y="48682"/>
                </a:moveTo>
                <a:cubicBezTo>
                  <a:pt x="79303" y="48682"/>
                  <a:pt x="79235" y="48717"/>
                  <a:pt x="79208" y="48773"/>
                </a:cubicBezTo>
                <a:cubicBezTo>
                  <a:pt x="79132" y="48810"/>
                  <a:pt x="79132" y="48848"/>
                  <a:pt x="79132" y="48886"/>
                </a:cubicBezTo>
                <a:lnTo>
                  <a:pt x="79283" y="48886"/>
                </a:lnTo>
                <a:cubicBezTo>
                  <a:pt x="79283" y="48886"/>
                  <a:pt x="79245" y="48886"/>
                  <a:pt x="79245" y="48924"/>
                </a:cubicBezTo>
                <a:cubicBezTo>
                  <a:pt x="79283" y="48952"/>
                  <a:pt x="79316" y="48962"/>
                  <a:pt x="79346" y="48962"/>
                </a:cubicBezTo>
                <a:cubicBezTo>
                  <a:pt x="79405" y="48962"/>
                  <a:pt x="79450" y="48924"/>
                  <a:pt x="79490" y="48924"/>
                </a:cubicBezTo>
                <a:cubicBezTo>
                  <a:pt x="79510" y="48924"/>
                  <a:pt x="79529" y="48933"/>
                  <a:pt x="79548" y="48962"/>
                </a:cubicBezTo>
                <a:cubicBezTo>
                  <a:pt x="79623" y="48848"/>
                  <a:pt x="79548" y="48810"/>
                  <a:pt x="79434" y="48810"/>
                </a:cubicBezTo>
                <a:lnTo>
                  <a:pt x="79434" y="48697"/>
                </a:lnTo>
                <a:cubicBezTo>
                  <a:pt x="79414" y="48687"/>
                  <a:pt x="79391" y="48682"/>
                  <a:pt x="79368" y="48682"/>
                </a:cubicBezTo>
                <a:close/>
                <a:moveTo>
                  <a:pt x="24840" y="48735"/>
                </a:moveTo>
                <a:lnTo>
                  <a:pt x="24651" y="48848"/>
                </a:lnTo>
                <a:lnTo>
                  <a:pt x="24651" y="48999"/>
                </a:lnTo>
                <a:lnTo>
                  <a:pt x="24689" y="49075"/>
                </a:lnTo>
                <a:cubicBezTo>
                  <a:pt x="24744" y="49130"/>
                  <a:pt x="24840" y="49165"/>
                  <a:pt x="24932" y="49165"/>
                </a:cubicBezTo>
                <a:cubicBezTo>
                  <a:pt x="24966" y="49165"/>
                  <a:pt x="24999" y="49161"/>
                  <a:pt x="25029" y="49151"/>
                </a:cubicBezTo>
                <a:cubicBezTo>
                  <a:pt x="25143" y="49113"/>
                  <a:pt x="25218" y="48999"/>
                  <a:pt x="25218" y="48924"/>
                </a:cubicBezTo>
                <a:lnTo>
                  <a:pt x="25218" y="48886"/>
                </a:lnTo>
                <a:cubicBezTo>
                  <a:pt x="25218" y="48848"/>
                  <a:pt x="25218" y="48810"/>
                  <a:pt x="25181" y="48773"/>
                </a:cubicBezTo>
                <a:cubicBezTo>
                  <a:pt x="25105" y="48735"/>
                  <a:pt x="24991" y="48735"/>
                  <a:pt x="24916" y="48735"/>
                </a:cubicBezTo>
                <a:close/>
                <a:moveTo>
                  <a:pt x="6159" y="48933"/>
                </a:moveTo>
                <a:cubicBezTo>
                  <a:pt x="6125" y="48933"/>
                  <a:pt x="6088" y="48943"/>
                  <a:pt x="6050" y="48962"/>
                </a:cubicBezTo>
                <a:cubicBezTo>
                  <a:pt x="5974" y="48999"/>
                  <a:pt x="5936" y="49075"/>
                  <a:pt x="5936" y="49151"/>
                </a:cubicBezTo>
                <a:cubicBezTo>
                  <a:pt x="5936" y="49226"/>
                  <a:pt x="5974" y="49302"/>
                  <a:pt x="6050" y="49340"/>
                </a:cubicBezTo>
                <a:cubicBezTo>
                  <a:pt x="6125" y="49340"/>
                  <a:pt x="6201" y="49340"/>
                  <a:pt x="6239" y="49302"/>
                </a:cubicBezTo>
                <a:cubicBezTo>
                  <a:pt x="6314" y="49264"/>
                  <a:pt x="6352" y="49188"/>
                  <a:pt x="6352" y="49151"/>
                </a:cubicBezTo>
                <a:cubicBezTo>
                  <a:pt x="6352" y="49075"/>
                  <a:pt x="6314" y="48999"/>
                  <a:pt x="6239" y="48962"/>
                </a:cubicBezTo>
                <a:cubicBezTo>
                  <a:pt x="6220" y="48943"/>
                  <a:pt x="6192" y="48933"/>
                  <a:pt x="6159" y="48933"/>
                </a:cubicBezTo>
                <a:close/>
                <a:moveTo>
                  <a:pt x="84841" y="48848"/>
                </a:moveTo>
                <a:lnTo>
                  <a:pt x="84652" y="48962"/>
                </a:lnTo>
                <a:cubicBezTo>
                  <a:pt x="84652" y="48962"/>
                  <a:pt x="84652" y="48999"/>
                  <a:pt x="84652" y="48999"/>
                </a:cubicBezTo>
                <a:cubicBezTo>
                  <a:pt x="84652" y="49037"/>
                  <a:pt x="84614" y="49075"/>
                  <a:pt x="84614" y="49151"/>
                </a:cubicBezTo>
                <a:cubicBezTo>
                  <a:pt x="84614" y="49188"/>
                  <a:pt x="84652" y="49302"/>
                  <a:pt x="84841" y="49340"/>
                </a:cubicBezTo>
                <a:lnTo>
                  <a:pt x="84992" y="49226"/>
                </a:lnTo>
                <a:cubicBezTo>
                  <a:pt x="84992" y="49226"/>
                  <a:pt x="84992" y="49264"/>
                  <a:pt x="84992" y="49264"/>
                </a:cubicBezTo>
                <a:cubicBezTo>
                  <a:pt x="85030" y="49264"/>
                  <a:pt x="85181" y="49226"/>
                  <a:pt x="85181" y="49075"/>
                </a:cubicBezTo>
                <a:lnTo>
                  <a:pt x="85181" y="49037"/>
                </a:lnTo>
                <a:lnTo>
                  <a:pt x="85106" y="48962"/>
                </a:lnTo>
                <a:cubicBezTo>
                  <a:pt x="85068" y="48924"/>
                  <a:pt x="85030" y="48924"/>
                  <a:pt x="84992" y="48924"/>
                </a:cubicBezTo>
                <a:cubicBezTo>
                  <a:pt x="84954" y="48886"/>
                  <a:pt x="84917" y="48848"/>
                  <a:pt x="84841" y="48848"/>
                </a:cubicBezTo>
                <a:close/>
                <a:moveTo>
                  <a:pt x="9831" y="48962"/>
                </a:moveTo>
                <a:lnTo>
                  <a:pt x="9717" y="49075"/>
                </a:lnTo>
                <a:cubicBezTo>
                  <a:pt x="9717" y="49113"/>
                  <a:pt x="9717" y="49113"/>
                  <a:pt x="9717" y="49151"/>
                </a:cubicBezTo>
                <a:cubicBezTo>
                  <a:pt x="9679" y="49188"/>
                  <a:pt x="9642" y="49226"/>
                  <a:pt x="9642" y="49264"/>
                </a:cubicBezTo>
                <a:lnTo>
                  <a:pt x="9679" y="49340"/>
                </a:lnTo>
                <a:cubicBezTo>
                  <a:pt x="9747" y="49408"/>
                  <a:pt x="9815" y="49421"/>
                  <a:pt x="9867" y="49421"/>
                </a:cubicBezTo>
                <a:cubicBezTo>
                  <a:pt x="9902" y="49421"/>
                  <a:pt x="9929" y="49415"/>
                  <a:pt x="9944" y="49415"/>
                </a:cubicBezTo>
                <a:cubicBezTo>
                  <a:pt x="10057" y="49377"/>
                  <a:pt x="10095" y="49264"/>
                  <a:pt x="10095" y="49188"/>
                </a:cubicBezTo>
                <a:cubicBezTo>
                  <a:pt x="10095" y="49037"/>
                  <a:pt x="9982" y="48962"/>
                  <a:pt x="9831" y="48962"/>
                </a:cubicBezTo>
                <a:close/>
                <a:moveTo>
                  <a:pt x="19963" y="49113"/>
                </a:moveTo>
                <a:lnTo>
                  <a:pt x="19812" y="49226"/>
                </a:lnTo>
                <a:lnTo>
                  <a:pt x="19812" y="49377"/>
                </a:lnTo>
                <a:lnTo>
                  <a:pt x="19963" y="49491"/>
                </a:lnTo>
                <a:cubicBezTo>
                  <a:pt x="20039" y="49491"/>
                  <a:pt x="20190" y="49491"/>
                  <a:pt x="20303" y="49453"/>
                </a:cubicBezTo>
                <a:cubicBezTo>
                  <a:pt x="20303" y="49415"/>
                  <a:pt x="20341" y="49377"/>
                  <a:pt x="20341" y="49302"/>
                </a:cubicBezTo>
                <a:cubicBezTo>
                  <a:pt x="20341" y="49264"/>
                  <a:pt x="20341" y="49226"/>
                  <a:pt x="20341" y="49188"/>
                </a:cubicBezTo>
                <a:lnTo>
                  <a:pt x="20190" y="49113"/>
                </a:lnTo>
                <a:close/>
                <a:moveTo>
                  <a:pt x="83934" y="49113"/>
                </a:moveTo>
                <a:lnTo>
                  <a:pt x="83707" y="49226"/>
                </a:lnTo>
                <a:lnTo>
                  <a:pt x="83707" y="49377"/>
                </a:lnTo>
                <a:lnTo>
                  <a:pt x="83820" y="49491"/>
                </a:lnTo>
                <a:cubicBezTo>
                  <a:pt x="84009" y="49491"/>
                  <a:pt x="84085" y="49415"/>
                  <a:pt x="84160" y="49302"/>
                </a:cubicBezTo>
                <a:lnTo>
                  <a:pt x="84009" y="49151"/>
                </a:lnTo>
                <a:cubicBezTo>
                  <a:pt x="83971" y="49151"/>
                  <a:pt x="83971" y="49151"/>
                  <a:pt x="83934" y="49113"/>
                </a:cubicBezTo>
                <a:close/>
                <a:moveTo>
                  <a:pt x="55417" y="49097"/>
                </a:moveTo>
                <a:cubicBezTo>
                  <a:pt x="55326" y="49097"/>
                  <a:pt x="55253" y="49124"/>
                  <a:pt x="55200" y="49151"/>
                </a:cubicBezTo>
                <a:cubicBezTo>
                  <a:pt x="55124" y="49188"/>
                  <a:pt x="55049" y="49302"/>
                  <a:pt x="55086" y="49491"/>
                </a:cubicBezTo>
                <a:lnTo>
                  <a:pt x="55200" y="49604"/>
                </a:lnTo>
                <a:cubicBezTo>
                  <a:pt x="55351" y="49604"/>
                  <a:pt x="55464" y="49604"/>
                  <a:pt x="55540" y="49529"/>
                </a:cubicBezTo>
                <a:cubicBezTo>
                  <a:pt x="55616" y="49491"/>
                  <a:pt x="55653" y="49377"/>
                  <a:pt x="55653" y="49226"/>
                </a:cubicBezTo>
                <a:lnTo>
                  <a:pt x="55540" y="49113"/>
                </a:lnTo>
                <a:cubicBezTo>
                  <a:pt x="55496" y="49102"/>
                  <a:pt x="55455" y="49097"/>
                  <a:pt x="55417" y="49097"/>
                </a:cubicBezTo>
                <a:close/>
                <a:moveTo>
                  <a:pt x="3186" y="49302"/>
                </a:moveTo>
                <a:cubicBezTo>
                  <a:pt x="3129" y="49302"/>
                  <a:pt x="3082" y="49321"/>
                  <a:pt x="3063" y="49340"/>
                </a:cubicBezTo>
                <a:lnTo>
                  <a:pt x="2950" y="49340"/>
                </a:lnTo>
                <a:lnTo>
                  <a:pt x="2836" y="49491"/>
                </a:lnTo>
                <a:lnTo>
                  <a:pt x="2836" y="49680"/>
                </a:lnTo>
                <a:lnTo>
                  <a:pt x="2987" y="49793"/>
                </a:lnTo>
                <a:cubicBezTo>
                  <a:pt x="3101" y="49793"/>
                  <a:pt x="3403" y="49793"/>
                  <a:pt x="3403" y="49529"/>
                </a:cubicBezTo>
                <a:cubicBezTo>
                  <a:pt x="3403" y="49491"/>
                  <a:pt x="3403" y="49491"/>
                  <a:pt x="3403" y="49453"/>
                </a:cubicBezTo>
                <a:lnTo>
                  <a:pt x="3366" y="49377"/>
                </a:lnTo>
                <a:cubicBezTo>
                  <a:pt x="3309" y="49321"/>
                  <a:pt x="3243" y="49302"/>
                  <a:pt x="3186" y="49302"/>
                </a:cubicBezTo>
                <a:close/>
                <a:moveTo>
                  <a:pt x="60833" y="49453"/>
                </a:moveTo>
                <a:cubicBezTo>
                  <a:pt x="60871" y="49453"/>
                  <a:pt x="60871" y="49453"/>
                  <a:pt x="60871" y="49491"/>
                </a:cubicBezTo>
                <a:lnTo>
                  <a:pt x="60644" y="49529"/>
                </a:lnTo>
                <a:lnTo>
                  <a:pt x="60606" y="49567"/>
                </a:lnTo>
                <a:cubicBezTo>
                  <a:pt x="60606" y="49756"/>
                  <a:pt x="60833" y="49793"/>
                  <a:pt x="60909" y="49793"/>
                </a:cubicBezTo>
                <a:lnTo>
                  <a:pt x="60984" y="49793"/>
                </a:lnTo>
                <a:lnTo>
                  <a:pt x="61136" y="49718"/>
                </a:lnTo>
                <a:cubicBezTo>
                  <a:pt x="61136" y="49680"/>
                  <a:pt x="61136" y="49680"/>
                  <a:pt x="61136" y="49642"/>
                </a:cubicBezTo>
                <a:cubicBezTo>
                  <a:pt x="61136" y="49529"/>
                  <a:pt x="61060" y="49453"/>
                  <a:pt x="60909" y="49453"/>
                </a:cubicBezTo>
                <a:close/>
                <a:moveTo>
                  <a:pt x="61400" y="49415"/>
                </a:moveTo>
                <a:lnTo>
                  <a:pt x="61211" y="49529"/>
                </a:lnTo>
                <a:cubicBezTo>
                  <a:pt x="61211" y="49529"/>
                  <a:pt x="61173" y="49604"/>
                  <a:pt x="61173" y="49642"/>
                </a:cubicBezTo>
                <a:lnTo>
                  <a:pt x="61173" y="49718"/>
                </a:lnTo>
                <a:lnTo>
                  <a:pt x="61287" y="49793"/>
                </a:lnTo>
                <a:lnTo>
                  <a:pt x="61476" y="49793"/>
                </a:lnTo>
                <a:lnTo>
                  <a:pt x="61627" y="49680"/>
                </a:lnTo>
                <a:lnTo>
                  <a:pt x="61627" y="49567"/>
                </a:lnTo>
                <a:lnTo>
                  <a:pt x="61514" y="49453"/>
                </a:lnTo>
                <a:cubicBezTo>
                  <a:pt x="61476" y="49453"/>
                  <a:pt x="61438" y="49415"/>
                  <a:pt x="61400" y="49415"/>
                </a:cubicBezTo>
                <a:close/>
                <a:moveTo>
                  <a:pt x="3630" y="49567"/>
                </a:moveTo>
                <a:lnTo>
                  <a:pt x="3517" y="49680"/>
                </a:lnTo>
                <a:cubicBezTo>
                  <a:pt x="3517" y="49869"/>
                  <a:pt x="3668" y="49982"/>
                  <a:pt x="3857" y="50020"/>
                </a:cubicBezTo>
                <a:lnTo>
                  <a:pt x="4008" y="49869"/>
                </a:lnTo>
                <a:lnTo>
                  <a:pt x="4008" y="49680"/>
                </a:lnTo>
                <a:lnTo>
                  <a:pt x="3895" y="49567"/>
                </a:lnTo>
                <a:close/>
                <a:moveTo>
                  <a:pt x="50058" y="49652"/>
                </a:moveTo>
                <a:cubicBezTo>
                  <a:pt x="50020" y="49652"/>
                  <a:pt x="49982" y="49661"/>
                  <a:pt x="49944" y="49680"/>
                </a:cubicBezTo>
                <a:cubicBezTo>
                  <a:pt x="49831" y="49718"/>
                  <a:pt x="49793" y="49945"/>
                  <a:pt x="49907" y="50020"/>
                </a:cubicBezTo>
                <a:cubicBezTo>
                  <a:pt x="49944" y="50058"/>
                  <a:pt x="50020" y="50058"/>
                  <a:pt x="50058" y="50058"/>
                </a:cubicBezTo>
                <a:lnTo>
                  <a:pt x="50133" y="49983"/>
                </a:lnTo>
                <a:lnTo>
                  <a:pt x="50133" y="49983"/>
                </a:lnTo>
                <a:cubicBezTo>
                  <a:pt x="50096" y="50020"/>
                  <a:pt x="50096" y="50020"/>
                  <a:pt x="50058" y="50020"/>
                </a:cubicBezTo>
                <a:lnTo>
                  <a:pt x="50247" y="49907"/>
                </a:lnTo>
                <a:lnTo>
                  <a:pt x="50247" y="49793"/>
                </a:lnTo>
                <a:lnTo>
                  <a:pt x="50171" y="49680"/>
                </a:lnTo>
                <a:cubicBezTo>
                  <a:pt x="50134" y="49661"/>
                  <a:pt x="50096" y="49652"/>
                  <a:pt x="50058" y="49652"/>
                </a:cubicBezTo>
                <a:close/>
                <a:moveTo>
                  <a:pt x="56410" y="49756"/>
                </a:moveTo>
                <a:lnTo>
                  <a:pt x="56296" y="49869"/>
                </a:lnTo>
                <a:lnTo>
                  <a:pt x="56296" y="49982"/>
                </a:lnTo>
                <a:lnTo>
                  <a:pt x="56410" y="50096"/>
                </a:lnTo>
                <a:cubicBezTo>
                  <a:pt x="56410" y="50134"/>
                  <a:pt x="56447" y="50134"/>
                  <a:pt x="56523" y="50171"/>
                </a:cubicBezTo>
                <a:lnTo>
                  <a:pt x="56674" y="50020"/>
                </a:lnTo>
                <a:cubicBezTo>
                  <a:pt x="56674" y="49945"/>
                  <a:pt x="56674" y="49869"/>
                  <a:pt x="56599" y="49793"/>
                </a:cubicBezTo>
                <a:cubicBezTo>
                  <a:pt x="56561" y="49793"/>
                  <a:pt x="56485" y="49756"/>
                  <a:pt x="56410" y="49756"/>
                </a:cubicBezTo>
                <a:close/>
                <a:moveTo>
                  <a:pt x="6465" y="48689"/>
                </a:moveTo>
                <a:cubicBezTo>
                  <a:pt x="6441" y="48689"/>
                  <a:pt x="6417" y="48692"/>
                  <a:pt x="6390" y="48697"/>
                </a:cubicBezTo>
                <a:lnTo>
                  <a:pt x="6277" y="48773"/>
                </a:lnTo>
                <a:cubicBezTo>
                  <a:pt x="6239" y="48924"/>
                  <a:pt x="6314" y="48999"/>
                  <a:pt x="6352" y="49037"/>
                </a:cubicBezTo>
                <a:cubicBezTo>
                  <a:pt x="6352" y="49037"/>
                  <a:pt x="6352" y="49037"/>
                  <a:pt x="6352" y="49075"/>
                </a:cubicBezTo>
                <a:lnTo>
                  <a:pt x="6466" y="49226"/>
                </a:lnTo>
                <a:lnTo>
                  <a:pt x="6541" y="49226"/>
                </a:lnTo>
                <a:cubicBezTo>
                  <a:pt x="6541" y="49264"/>
                  <a:pt x="6579" y="49264"/>
                  <a:pt x="6579" y="49302"/>
                </a:cubicBezTo>
                <a:cubicBezTo>
                  <a:pt x="6617" y="49340"/>
                  <a:pt x="6655" y="49340"/>
                  <a:pt x="6617" y="49377"/>
                </a:cubicBezTo>
                <a:cubicBezTo>
                  <a:pt x="6617" y="49415"/>
                  <a:pt x="6617" y="49491"/>
                  <a:pt x="6655" y="49529"/>
                </a:cubicBezTo>
                <a:cubicBezTo>
                  <a:pt x="6655" y="49567"/>
                  <a:pt x="6693" y="49604"/>
                  <a:pt x="6730" y="49642"/>
                </a:cubicBezTo>
                <a:cubicBezTo>
                  <a:pt x="6806" y="49680"/>
                  <a:pt x="6844" y="49718"/>
                  <a:pt x="6882" y="49756"/>
                </a:cubicBezTo>
                <a:cubicBezTo>
                  <a:pt x="6984" y="50027"/>
                  <a:pt x="7238" y="50177"/>
                  <a:pt x="7508" y="50177"/>
                </a:cubicBezTo>
                <a:cubicBezTo>
                  <a:pt x="7539" y="50177"/>
                  <a:pt x="7569" y="50175"/>
                  <a:pt x="7600" y="50171"/>
                </a:cubicBezTo>
                <a:lnTo>
                  <a:pt x="7676" y="50096"/>
                </a:lnTo>
                <a:cubicBezTo>
                  <a:pt x="7713" y="50020"/>
                  <a:pt x="7751" y="49982"/>
                  <a:pt x="7751" y="49945"/>
                </a:cubicBezTo>
                <a:cubicBezTo>
                  <a:pt x="7789" y="49869"/>
                  <a:pt x="7865" y="49831"/>
                  <a:pt x="7827" y="49680"/>
                </a:cubicBezTo>
                <a:cubicBezTo>
                  <a:pt x="7978" y="49604"/>
                  <a:pt x="8016" y="49491"/>
                  <a:pt x="8016" y="49415"/>
                </a:cubicBezTo>
                <a:cubicBezTo>
                  <a:pt x="8016" y="49377"/>
                  <a:pt x="8016" y="49340"/>
                  <a:pt x="8016" y="49302"/>
                </a:cubicBezTo>
                <a:cubicBezTo>
                  <a:pt x="8016" y="49226"/>
                  <a:pt x="8016" y="49113"/>
                  <a:pt x="8054" y="49037"/>
                </a:cubicBezTo>
                <a:lnTo>
                  <a:pt x="7978" y="48886"/>
                </a:lnTo>
                <a:lnTo>
                  <a:pt x="7902" y="48886"/>
                </a:lnTo>
                <a:cubicBezTo>
                  <a:pt x="7827" y="48848"/>
                  <a:pt x="7713" y="48810"/>
                  <a:pt x="7562" y="48773"/>
                </a:cubicBezTo>
                <a:lnTo>
                  <a:pt x="7411" y="48886"/>
                </a:lnTo>
                <a:cubicBezTo>
                  <a:pt x="7373" y="48962"/>
                  <a:pt x="7335" y="48999"/>
                  <a:pt x="7108" y="48999"/>
                </a:cubicBezTo>
                <a:lnTo>
                  <a:pt x="6844" y="48999"/>
                </a:lnTo>
                <a:lnTo>
                  <a:pt x="6806" y="48962"/>
                </a:lnTo>
                <a:lnTo>
                  <a:pt x="6806" y="48848"/>
                </a:lnTo>
                <a:cubicBezTo>
                  <a:pt x="6768" y="48848"/>
                  <a:pt x="6768" y="48848"/>
                  <a:pt x="6730" y="48810"/>
                </a:cubicBezTo>
                <a:cubicBezTo>
                  <a:pt x="6698" y="48778"/>
                  <a:pt x="6609" y="48689"/>
                  <a:pt x="6465" y="48689"/>
                </a:cubicBezTo>
                <a:close/>
                <a:moveTo>
                  <a:pt x="7902" y="50020"/>
                </a:moveTo>
                <a:cubicBezTo>
                  <a:pt x="7789" y="50020"/>
                  <a:pt x="7676" y="50058"/>
                  <a:pt x="7676" y="50171"/>
                </a:cubicBezTo>
                <a:lnTo>
                  <a:pt x="7789" y="50323"/>
                </a:lnTo>
                <a:cubicBezTo>
                  <a:pt x="7789" y="50351"/>
                  <a:pt x="7833" y="50424"/>
                  <a:pt x="7936" y="50424"/>
                </a:cubicBezTo>
                <a:cubicBezTo>
                  <a:pt x="7969" y="50424"/>
                  <a:pt x="8008" y="50416"/>
                  <a:pt x="8054" y="50398"/>
                </a:cubicBezTo>
                <a:lnTo>
                  <a:pt x="8167" y="50360"/>
                </a:lnTo>
                <a:cubicBezTo>
                  <a:pt x="8167" y="50323"/>
                  <a:pt x="8167" y="50285"/>
                  <a:pt x="8167" y="50247"/>
                </a:cubicBezTo>
                <a:cubicBezTo>
                  <a:pt x="8167" y="50134"/>
                  <a:pt x="8054" y="50058"/>
                  <a:pt x="7902" y="50020"/>
                </a:cubicBezTo>
                <a:close/>
                <a:moveTo>
                  <a:pt x="38942" y="50020"/>
                </a:moveTo>
                <a:lnTo>
                  <a:pt x="38829" y="50171"/>
                </a:lnTo>
                <a:cubicBezTo>
                  <a:pt x="38829" y="50171"/>
                  <a:pt x="38829" y="50171"/>
                  <a:pt x="38829" y="50209"/>
                </a:cubicBezTo>
                <a:cubicBezTo>
                  <a:pt x="38829" y="50247"/>
                  <a:pt x="38829" y="50398"/>
                  <a:pt x="38980" y="50436"/>
                </a:cubicBezTo>
                <a:lnTo>
                  <a:pt x="39169" y="50285"/>
                </a:lnTo>
                <a:cubicBezTo>
                  <a:pt x="39207" y="50285"/>
                  <a:pt x="39245" y="50247"/>
                  <a:pt x="39245" y="50171"/>
                </a:cubicBezTo>
                <a:lnTo>
                  <a:pt x="39132" y="50020"/>
                </a:lnTo>
                <a:close/>
                <a:moveTo>
                  <a:pt x="47449" y="49945"/>
                </a:moveTo>
                <a:lnTo>
                  <a:pt x="47260" y="50058"/>
                </a:lnTo>
                <a:lnTo>
                  <a:pt x="47260" y="50285"/>
                </a:lnTo>
                <a:lnTo>
                  <a:pt x="47374" y="50436"/>
                </a:lnTo>
                <a:lnTo>
                  <a:pt x="47638" y="50436"/>
                </a:lnTo>
                <a:lnTo>
                  <a:pt x="47752" y="50285"/>
                </a:lnTo>
                <a:cubicBezTo>
                  <a:pt x="47752" y="50096"/>
                  <a:pt x="47600" y="50020"/>
                  <a:pt x="47525" y="49982"/>
                </a:cubicBezTo>
                <a:cubicBezTo>
                  <a:pt x="47487" y="49982"/>
                  <a:pt x="47487" y="49945"/>
                  <a:pt x="47449" y="49945"/>
                </a:cubicBezTo>
                <a:close/>
                <a:moveTo>
                  <a:pt x="29415" y="50096"/>
                </a:moveTo>
                <a:cubicBezTo>
                  <a:pt x="29226" y="50134"/>
                  <a:pt x="29037" y="50360"/>
                  <a:pt x="28999" y="50398"/>
                </a:cubicBezTo>
                <a:lnTo>
                  <a:pt x="29112" y="50587"/>
                </a:lnTo>
                <a:cubicBezTo>
                  <a:pt x="29226" y="50587"/>
                  <a:pt x="29302" y="50550"/>
                  <a:pt x="29377" y="50550"/>
                </a:cubicBezTo>
                <a:cubicBezTo>
                  <a:pt x="29415" y="50512"/>
                  <a:pt x="29453" y="50512"/>
                  <a:pt x="29528" y="50512"/>
                </a:cubicBezTo>
                <a:lnTo>
                  <a:pt x="29680" y="50398"/>
                </a:lnTo>
                <a:lnTo>
                  <a:pt x="29680" y="50247"/>
                </a:lnTo>
                <a:lnTo>
                  <a:pt x="29642" y="50171"/>
                </a:lnTo>
                <a:cubicBezTo>
                  <a:pt x="29566" y="50134"/>
                  <a:pt x="29491" y="50096"/>
                  <a:pt x="29415" y="50096"/>
                </a:cubicBezTo>
                <a:close/>
                <a:moveTo>
                  <a:pt x="48399" y="50181"/>
                </a:moveTo>
                <a:cubicBezTo>
                  <a:pt x="48366" y="50181"/>
                  <a:pt x="48338" y="50190"/>
                  <a:pt x="48319" y="50209"/>
                </a:cubicBezTo>
                <a:cubicBezTo>
                  <a:pt x="48168" y="50285"/>
                  <a:pt x="48130" y="50474"/>
                  <a:pt x="48243" y="50550"/>
                </a:cubicBezTo>
                <a:lnTo>
                  <a:pt x="48357" y="50587"/>
                </a:lnTo>
                <a:lnTo>
                  <a:pt x="48470" y="50474"/>
                </a:lnTo>
                <a:cubicBezTo>
                  <a:pt x="48470" y="50474"/>
                  <a:pt x="48470" y="50512"/>
                  <a:pt x="48470" y="50512"/>
                </a:cubicBezTo>
                <a:cubicBezTo>
                  <a:pt x="48508" y="50474"/>
                  <a:pt x="48621" y="50436"/>
                  <a:pt x="48621" y="50323"/>
                </a:cubicBezTo>
                <a:cubicBezTo>
                  <a:pt x="48621" y="50323"/>
                  <a:pt x="48621" y="50285"/>
                  <a:pt x="48583" y="50285"/>
                </a:cubicBezTo>
                <a:lnTo>
                  <a:pt x="48508" y="50209"/>
                </a:lnTo>
                <a:cubicBezTo>
                  <a:pt x="48470" y="50190"/>
                  <a:pt x="48432" y="50181"/>
                  <a:pt x="48399" y="50181"/>
                </a:cubicBezTo>
                <a:close/>
                <a:moveTo>
                  <a:pt x="73121" y="50171"/>
                </a:moveTo>
                <a:cubicBezTo>
                  <a:pt x="73007" y="50171"/>
                  <a:pt x="72969" y="50209"/>
                  <a:pt x="72932" y="50247"/>
                </a:cubicBezTo>
                <a:cubicBezTo>
                  <a:pt x="72856" y="50285"/>
                  <a:pt x="72818" y="50360"/>
                  <a:pt x="72856" y="50474"/>
                </a:cubicBezTo>
                <a:lnTo>
                  <a:pt x="73007" y="50587"/>
                </a:lnTo>
                <a:lnTo>
                  <a:pt x="73121" y="50587"/>
                </a:lnTo>
                <a:lnTo>
                  <a:pt x="73234" y="50474"/>
                </a:lnTo>
                <a:lnTo>
                  <a:pt x="73234" y="50285"/>
                </a:lnTo>
                <a:lnTo>
                  <a:pt x="73121" y="50171"/>
                </a:lnTo>
                <a:close/>
                <a:moveTo>
                  <a:pt x="59359" y="50247"/>
                </a:moveTo>
                <a:cubicBezTo>
                  <a:pt x="59283" y="50247"/>
                  <a:pt x="59094" y="50247"/>
                  <a:pt x="59018" y="50398"/>
                </a:cubicBezTo>
                <a:lnTo>
                  <a:pt x="59018" y="50550"/>
                </a:lnTo>
                <a:cubicBezTo>
                  <a:pt x="59072" y="50576"/>
                  <a:pt x="59163" y="50603"/>
                  <a:pt x="59252" y="50603"/>
                </a:cubicBezTo>
                <a:cubicBezTo>
                  <a:pt x="59289" y="50603"/>
                  <a:pt x="59325" y="50598"/>
                  <a:pt x="59359" y="50587"/>
                </a:cubicBezTo>
                <a:cubicBezTo>
                  <a:pt x="59434" y="50550"/>
                  <a:pt x="59510" y="50474"/>
                  <a:pt x="59510" y="50360"/>
                </a:cubicBezTo>
                <a:lnTo>
                  <a:pt x="59359" y="50247"/>
                </a:lnTo>
                <a:close/>
                <a:moveTo>
                  <a:pt x="41098" y="50512"/>
                </a:moveTo>
                <a:cubicBezTo>
                  <a:pt x="41022" y="50512"/>
                  <a:pt x="40757" y="50550"/>
                  <a:pt x="40682" y="50739"/>
                </a:cubicBezTo>
                <a:lnTo>
                  <a:pt x="40719" y="50852"/>
                </a:lnTo>
                <a:cubicBezTo>
                  <a:pt x="40833" y="50928"/>
                  <a:pt x="40908" y="50928"/>
                  <a:pt x="40984" y="50928"/>
                </a:cubicBezTo>
                <a:cubicBezTo>
                  <a:pt x="41098" y="50890"/>
                  <a:pt x="41173" y="50814"/>
                  <a:pt x="41249" y="50663"/>
                </a:cubicBezTo>
                <a:lnTo>
                  <a:pt x="41098" y="50512"/>
                </a:lnTo>
                <a:close/>
                <a:moveTo>
                  <a:pt x="36939" y="50587"/>
                </a:moveTo>
                <a:lnTo>
                  <a:pt x="36863" y="50776"/>
                </a:lnTo>
                <a:cubicBezTo>
                  <a:pt x="36901" y="50814"/>
                  <a:pt x="36901" y="50852"/>
                  <a:pt x="36901" y="50928"/>
                </a:cubicBezTo>
                <a:cubicBezTo>
                  <a:pt x="36901" y="51003"/>
                  <a:pt x="36901" y="51192"/>
                  <a:pt x="37279" y="51192"/>
                </a:cubicBezTo>
                <a:lnTo>
                  <a:pt x="37392" y="51117"/>
                </a:lnTo>
                <a:cubicBezTo>
                  <a:pt x="37430" y="51041"/>
                  <a:pt x="37430" y="51003"/>
                  <a:pt x="37430" y="50965"/>
                </a:cubicBezTo>
                <a:cubicBezTo>
                  <a:pt x="37430" y="50928"/>
                  <a:pt x="37430" y="50890"/>
                  <a:pt x="37506" y="50852"/>
                </a:cubicBezTo>
                <a:lnTo>
                  <a:pt x="37430" y="50663"/>
                </a:lnTo>
                <a:cubicBezTo>
                  <a:pt x="37392" y="50650"/>
                  <a:pt x="37355" y="50646"/>
                  <a:pt x="37320" y="50646"/>
                </a:cubicBezTo>
                <a:cubicBezTo>
                  <a:pt x="37250" y="50646"/>
                  <a:pt x="37191" y="50663"/>
                  <a:pt x="37166" y="50663"/>
                </a:cubicBezTo>
                <a:cubicBezTo>
                  <a:pt x="37166" y="50663"/>
                  <a:pt x="37128" y="50625"/>
                  <a:pt x="37128" y="50625"/>
                </a:cubicBezTo>
                <a:cubicBezTo>
                  <a:pt x="37090" y="50587"/>
                  <a:pt x="37014" y="50587"/>
                  <a:pt x="36939" y="50587"/>
                </a:cubicBezTo>
                <a:close/>
                <a:moveTo>
                  <a:pt x="76183" y="50814"/>
                </a:moveTo>
                <a:cubicBezTo>
                  <a:pt x="76107" y="50814"/>
                  <a:pt x="75994" y="50814"/>
                  <a:pt x="75918" y="50852"/>
                </a:cubicBezTo>
                <a:cubicBezTo>
                  <a:pt x="75843" y="50890"/>
                  <a:pt x="75805" y="51003"/>
                  <a:pt x="75881" y="51154"/>
                </a:cubicBezTo>
                <a:lnTo>
                  <a:pt x="75994" y="51230"/>
                </a:lnTo>
                <a:cubicBezTo>
                  <a:pt x="76018" y="51233"/>
                  <a:pt x="76039" y="51235"/>
                  <a:pt x="76060" y="51235"/>
                </a:cubicBezTo>
                <a:cubicBezTo>
                  <a:pt x="76265" y="51235"/>
                  <a:pt x="76296" y="51072"/>
                  <a:pt x="76296" y="51003"/>
                </a:cubicBezTo>
                <a:lnTo>
                  <a:pt x="76334" y="50965"/>
                </a:lnTo>
                <a:lnTo>
                  <a:pt x="76183" y="50814"/>
                </a:lnTo>
                <a:close/>
                <a:moveTo>
                  <a:pt x="89264" y="50814"/>
                </a:moveTo>
                <a:cubicBezTo>
                  <a:pt x="89038" y="50814"/>
                  <a:pt x="88886" y="50928"/>
                  <a:pt x="88886" y="51117"/>
                </a:cubicBezTo>
                <a:lnTo>
                  <a:pt x="89075" y="51230"/>
                </a:lnTo>
                <a:lnTo>
                  <a:pt x="89151" y="51230"/>
                </a:lnTo>
                <a:cubicBezTo>
                  <a:pt x="89198" y="51246"/>
                  <a:pt x="89245" y="51255"/>
                  <a:pt x="89289" y="51255"/>
                </a:cubicBezTo>
                <a:cubicBezTo>
                  <a:pt x="89352" y="51255"/>
                  <a:pt x="89409" y="51237"/>
                  <a:pt x="89453" y="51192"/>
                </a:cubicBezTo>
                <a:cubicBezTo>
                  <a:pt x="89491" y="51192"/>
                  <a:pt x="89529" y="51154"/>
                  <a:pt x="89529" y="51079"/>
                </a:cubicBezTo>
                <a:lnTo>
                  <a:pt x="89416" y="50965"/>
                </a:lnTo>
                <a:lnTo>
                  <a:pt x="89453" y="50965"/>
                </a:lnTo>
                <a:cubicBezTo>
                  <a:pt x="89416" y="50928"/>
                  <a:pt x="89416" y="50890"/>
                  <a:pt x="89378" y="50852"/>
                </a:cubicBezTo>
                <a:lnTo>
                  <a:pt x="89264" y="50814"/>
                </a:lnTo>
                <a:close/>
                <a:moveTo>
                  <a:pt x="41002" y="50978"/>
                </a:moveTo>
                <a:cubicBezTo>
                  <a:pt x="40971" y="50978"/>
                  <a:pt x="40940" y="50988"/>
                  <a:pt x="40908" y="51003"/>
                </a:cubicBezTo>
                <a:lnTo>
                  <a:pt x="40682" y="51079"/>
                </a:lnTo>
                <a:lnTo>
                  <a:pt x="40682" y="51117"/>
                </a:lnTo>
                <a:cubicBezTo>
                  <a:pt x="40682" y="51306"/>
                  <a:pt x="40795" y="51381"/>
                  <a:pt x="40871" y="51419"/>
                </a:cubicBezTo>
                <a:lnTo>
                  <a:pt x="41060" y="51343"/>
                </a:lnTo>
                <a:cubicBezTo>
                  <a:pt x="41098" y="51343"/>
                  <a:pt x="41211" y="51268"/>
                  <a:pt x="41211" y="51154"/>
                </a:cubicBezTo>
                <a:cubicBezTo>
                  <a:pt x="41211" y="51154"/>
                  <a:pt x="41211" y="51117"/>
                  <a:pt x="41173" y="51117"/>
                </a:cubicBezTo>
                <a:lnTo>
                  <a:pt x="41135" y="51041"/>
                </a:lnTo>
                <a:cubicBezTo>
                  <a:pt x="41091" y="50997"/>
                  <a:pt x="41047" y="50978"/>
                  <a:pt x="41002" y="50978"/>
                </a:cubicBezTo>
                <a:close/>
                <a:moveTo>
                  <a:pt x="10927" y="51117"/>
                </a:moveTo>
                <a:lnTo>
                  <a:pt x="10738" y="51192"/>
                </a:lnTo>
                <a:cubicBezTo>
                  <a:pt x="10662" y="51343"/>
                  <a:pt x="10776" y="51495"/>
                  <a:pt x="10965" y="51533"/>
                </a:cubicBezTo>
                <a:cubicBezTo>
                  <a:pt x="11116" y="51533"/>
                  <a:pt x="11229" y="51457"/>
                  <a:pt x="11229" y="51343"/>
                </a:cubicBezTo>
                <a:lnTo>
                  <a:pt x="11154" y="51230"/>
                </a:lnTo>
                <a:cubicBezTo>
                  <a:pt x="11116" y="51230"/>
                  <a:pt x="11078" y="51192"/>
                  <a:pt x="11040" y="51192"/>
                </a:cubicBezTo>
                <a:cubicBezTo>
                  <a:pt x="11003" y="51154"/>
                  <a:pt x="10965" y="51154"/>
                  <a:pt x="10927" y="51117"/>
                </a:cubicBezTo>
                <a:close/>
                <a:moveTo>
                  <a:pt x="23895" y="51533"/>
                </a:moveTo>
                <a:cubicBezTo>
                  <a:pt x="23919" y="51533"/>
                  <a:pt x="23943" y="51548"/>
                  <a:pt x="23958" y="51549"/>
                </a:cubicBezTo>
                <a:lnTo>
                  <a:pt x="23958" y="51549"/>
                </a:lnTo>
                <a:cubicBezTo>
                  <a:pt x="23948" y="51556"/>
                  <a:pt x="23940" y="51563"/>
                  <a:pt x="23933" y="51570"/>
                </a:cubicBezTo>
                <a:lnTo>
                  <a:pt x="23895" y="51533"/>
                </a:lnTo>
                <a:close/>
                <a:moveTo>
                  <a:pt x="34065" y="51117"/>
                </a:moveTo>
                <a:cubicBezTo>
                  <a:pt x="33990" y="51117"/>
                  <a:pt x="33914" y="51117"/>
                  <a:pt x="33838" y="51154"/>
                </a:cubicBezTo>
                <a:cubicBezTo>
                  <a:pt x="33763" y="51230"/>
                  <a:pt x="33725" y="51306"/>
                  <a:pt x="33763" y="51457"/>
                </a:cubicBezTo>
                <a:lnTo>
                  <a:pt x="33876" y="51570"/>
                </a:lnTo>
                <a:cubicBezTo>
                  <a:pt x="33952" y="51570"/>
                  <a:pt x="34065" y="51533"/>
                  <a:pt x="34103" y="51495"/>
                </a:cubicBezTo>
                <a:cubicBezTo>
                  <a:pt x="34179" y="51457"/>
                  <a:pt x="34217" y="51381"/>
                  <a:pt x="34217" y="51268"/>
                </a:cubicBezTo>
                <a:cubicBezTo>
                  <a:pt x="34217" y="51268"/>
                  <a:pt x="34217" y="51230"/>
                  <a:pt x="34217" y="51230"/>
                </a:cubicBezTo>
                <a:lnTo>
                  <a:pt x="34065" y="51117"/>
                </a:lnTo>
                <a:close/>
                <a:moveTo>
                  <a:pt x="4159" y="51117"/>
                </a:moveTo>
                <a:cubicBezTo>
                  <a:pt x="4084" y="51117"/>
                  <a:pt x="3970" y="51117"/>
                  <a:pt x="3933" y="51230"/>
                </a:cubicBezTo>
                <a:lnTo>
                  <a:pt x="4084" y="51381"/>
                </a:lnTo>
                <a:cubicBezTo>
                  <a:pt x="4084" y="51394"/>
                  <a:pt x="4080" y="51398"/>
                  <a:pt x="4073" y="51398"/>
                </a:cubicBezTo>
                <a:cubicBezTo>
                  <a:pt x="4059" y="51398"/>
                  <a:pt x="4033" y="51381"/>
                  <a:pt x="4008" y="51381"/>
                </a:cubicBezTo>
                <a:cubicBezTo>
                  <a:pt x="4008" y="51381"/>
                  <a:pt x="3970" y="51343"/>
                  <a:pt x="3970" y="51343"/>
                </a:cubicBezTo>
                <a:lnTo>
                  <a:pt x="3970" y="51381"/>
                </a:lnTo>
                <a:cubicBezTo>
                  <a:pt x="3970" y="51419"/>
                  <a:pt x="3970" y="51495"/>
                  <a:pt x="4084" y="51533"/>
                </a:cubicBezTo>
                <a:cubicBezTo>
                  <a:pt x="4116" y="51564"/>
                  <a:pt x="4155" y="51576"/>
                  <a:pt x="4191" y="51576"/>
                </a:cubicBezTo>
                <a:cubicBezTo>
                  <a:pt x="4242" y="51576"/>
                  <a:pt x="4289" y="51554"/>
                  <a:pt x="4311" y="51533"/>
                </a:cubicBezTo>
                <a:lnTo>
                  <a:pt x="4349" y="51495"/>
                </a:lnTo>
                <a:cubicBezTo>
                  <a:pt x="4386" y="51457"/>
                  <a:pt x="4386" y="51419"/>
                  <a:pt x="4386" y="51381"/>
                </a:cubicBezTo>
                <a:cubicBezTo>
                  <a:pt x="4386" y="51268"/>
                  <a:pt x="4273" y="51117"/>
                  <a:pt x="4159" y="51117"/>
                </a:cubicBezTo>
                <a:close/>
                <a:moveTo>
                  <a:pt x="47865" y="51154"/>
                </a:moveTo>
                <a:cubicBezTo>
                  <a:pt x="47638" y="51154"/>
                  <a:pt x="47563" y="51268"/>
                  <a:pt x="47525" y="51381"/>
                </a:cubicBezTo>
                <a:lnTo>
                  <a:pt x="47525" y="51533"/>
                </a:lnTo>
                <a:cubicBezTo>
                  <a:pt x="47600" y="51570"/>
                  <a:pt x="47676" y="51608"/>
                  <a:pt x="47789" y="51608"/>
                </a:cubicBezTo>
                <a:cubicBezTo>
                  <a:pt x="47903" y="51570"/>
                  <a:pt x="48016" y="51533"/>
                  <a:pt x="48054" y="51457"/>
                </a:cubicBezTo>
                <a:lnTo>
                  <a:pt x="47979" y="51268"/>
                </a:lnTo>
                <a:lnTo>
                  <a:pt x="47979" y="51268"/>
                </a:lnTo>
                <a:lnTo>
                  <a:pt x="47865" y="51154"/>
                </a:lnTo>
                <a:close/>
                <a:moveTo>
                  <a:pt x="58981" y="51268"/>
                </a:moveTo>
                <a:lnTo>
                  <a:pt x="58754" y="51343"/>
                </a:lnTo>
                <a:cubicBezTo>
                  <a:pt x="58754" y="51457"/>
                  <a:pt x="58791" y="51533"/>
                  <a:pt x="58829" y="51533"/>
                </a:cubicBezTo>
                <a:cubicBezTo>
                  <a:pt x="58867" y="51570"/>
                  <a:pt x="58943" y="51608"/>
                  <a:pt x="58981" y="51608"/>
                </a:cubicBezTo>
                <a:lnTo>
                  <a:pt x="58981" y="51646"/>
                </a:lnTo>
                <a:lnTo>
                  <a:pt x="59132" y="51759"/>
                </a:lnTo>
                <a:cubicBezTo>
                  <a:pt x="59245" y="51759"/>
                  <a:pt x="59585" y="51759"/>
                  <a:pt x="59585" y="51495"/>
                </a:cubicBezTo>
                <a:cubicBezTo>
                  <a:pt x="59585" y="51457"/>
                  <a:pt x="59585" y="51457"/>
                  <a:pt x="59585" y="51419"/>
                </a:cubicBezTo>
                <a:lnTo>
                  <a:pt x="59472" y="51306"/>
                </a:lnTo>
                <a:cubicBezTo>
                  <a:pt x="59321" y="51306"/>
                  <a:pt x="59283" y="51343"/>
                  <a:pt x="59207" y="51381"/>
                </a:cubicBezTo>
                <a:cubicBezTo>
                  <a:pt x="59170" y="51306"/>
                  <a:pt x="59056" y="51268"/>
                  <a:pt x="58981" y="51268"/>
                </a:cubicBezTo>
                <a:close/>
                <a:moveTo>
                  <a:pt x="22988" y="51268"/>
                </a:moveTo>
                <a:lnTo>
                  <a:pt x="22723" y="51343"/>
                </a:lnTo>
                <a:lnTo>
                  <a:pt x="22723" y="51457"/>
                </a:lnTo>
                <a:cubicBezTo>
                  <a:pt x="22723" y="51457"/>
                  <a:pt x="22723" y="51533"/>
                  <a:pt x="22799" y="51570"/>
                </a:cubicBezTo>
                <a:cubicBezTo>
                  <a:pt x="22799" y="51570"/>
                  <a:pt x="22836" y="51608"/>
                  <a:pt x="22836" y="51608"/>
                </a:cubicBezTo>
                <a:cubicBezTo>
                  <a:pt x="22874" y="51646"/>
                  <a:pt x="22912" y="51684"/>
                  <a:pt x="22950" y="51684"/>
                </a:cubicBezTo>
                <a:cubicBezTo>
                  <a:pt x="22969" y="51703"/>
                  <a:pt x="22997" y="51712"/>
                  <a:pt x="23025" y="51712"/>
                </a:cubicBezTo>
                <a:cubicBezTo>
                  <a:pt x="23054" y="51712"/>
                  <a:pt x="23082" y="51703"/>
                  <a:pt x="23101" y="51684"/>
                </a:cubicBezTo>
                <a:lnTo>
                  <a:pt x="23139" y="51646"/>
                </a:lnTo>
                <a:cubicBezTo>
                  <a:pt x="23139" y="51646"/>
                  <a:pt x="23177" y="51684"/>
                  <a:pt x="23177" y="51684"/>
                </a:cubicBezTo>
                <a:lnTo>
                  <a:pt x="23215" y="51684"/>
                </a:lnTo>
                <a:lnTo>
                  <a:pt x="23328" y="51608"/>
                </a:lnTo>
                <a:cubicBezTo>
                  <a:pt x="23328" y="51646"/>
                  <a:pt x="23328" y="51684"/>
                  <a:pt x="23328" y="51684"/>
                </a:cubicBezTo>
                <a:lnTo>
                  <a:pt x="23479" y="51797"/>
                </a:lnTo>
                <a:lnTo>
                  <a:pt x="23630" y="51797"/>
                </a:lnTo>
                <a:cubicBezTo>
                  <a:pt x="23668" y="51816"/>
                  <a:pt x="23715" y="51826"/>
                  <a:pt x="23763" y="51826"/>
                </a:cubicBezTo>
                <a:cubicBezTo>
                  <a:pt x="23810" y="51826"/>
                  <a:pt x="23857" y="51816"/>
                  <a:pt x="23895" y="51797"/>
                </a:cubicBezTo>
                <a:lnTo>
                  <a:pt x="23971" y="51873"/>
                </a:lnTo>
                <a:lnTo>
                  <a:pt x="24084" y="51873"/>
                </a:lnTo>
                <a:cubicBezTo>
                  <a:pt x="24122" y="51892"/>
                  <a:pt x="24160" y="51901"/>
                  <a:pt x="24198" y="51901"/>
                </a:cubicBezTo>
                <a:cubicBezTo>
                  <a:pt x="24235" y="51901"/>
                  <a:pt x="24273" y="51892"/>
                  <a:pt x="24311" y="51873"/>
                </a:cubicBezTo>
                <a:cubicBezTo>
                  <a:pt x="24387" y="51835"/>
                  <a:pt x="24424" y="51759"/>
                  <a:pt x="24424" y="51722"/>
                </a:cubicBezTo>
                <a:lnTo>
                  <a:pt x="24424" y="51608"/>
                </a:lnTo>
                <a:cubicBezTo>
                  <a:pt x="24311" y="51533"/>
                  <a:pt x="24198" y="51495"/>
                  <a:pt x="24084" y="51495"/>
                </a:cubicBezTo>
                <a:cubicBezTo>
                  <a:pt x="24056" y="51495"/>
                  <a:pt x="24008" y="51515"/>
                  <a:pt x="23970" y="51541"/>
                </a:cubicBezTo>
                <a:lnTo>
                  <a:pt x="23970" y="51541"/>
                </a:lnTo>
                <a:cubicBezTo>
                  <a:pt x="23970" y="51539"/>
                  <a:pt x="23971" y="51536"/>
                  <a:pt x="23971" y="51533"/>
                </a:cubicBezTo>
                <a:cubicBezTo>
                  <a:pt x="23971" y="51533"/>
                  <a:pt x="23971" y="51533"/>
                  <a:pt x="23971" y="51495"/>
                </a:cubicBezTo>
                <a:lnTo>
                  <a:pt x="23819" y="51381"/>
                </a:lnTo>
                <a:cubicBezTo>
                  <a:pt x="23779" y="51371"/>
                  <a:pt x="23741" y="51366"/>
                  <a:pt x="23705" y="51366"/>
                </a:cubicBezTo>
                <a:cubicBezTo>
                  <a:pt x="23607" y="51366"/>
                  <a:pt x="23524" y="51402"/>
                  <a:pt x="23441" y="51457"/>
                </a:cubicBezTo>
                <a:cubicBezTo>
                  <a:pt x="23441" y="51457"/>
                  <a:pt x="23404" y="51495"/>
                  <a:pt x="23404" y="51495"/>
                </a:cubicBezTo>
                <a:cubicBezTo>
                  <a:pt x="23328" y="51381"/>
                  <a:pt x="23215" y="51343"/>
                  <a:pt x="23101" y="51343"/>
                </a:cubicBezTo>
                <a:cubicBezTo>
                  <a:pt x="23063" y="51306"/>
                  <a:pt x="22988" y="51306"/>
                  <a:pt x="22988" y="51268"/>
                </a:cubicBezTo>
                <a:close/>
                <a:moveTo>
                  <a:pt x="88622" y="51570"/>
                </a:moveTo>
                <a:cubicBezTo>
                  <a:pt x="88508" y="51570"/>
                  <a:pt x="88433" y="51570"/>
                  <a:pt x="88357" y="51608"/>
                </a:cubicBezTo>
                <a:cubicBezTo>
                  <a:pt x="88319" y="51646"/>
                  <a:pt x="88244" y="51722"/>
                  <a:pt x="88281" y="51873"/>
                </a:cubicBezTo>
                <a:lnTo>
                  <a:pt x="88395" y="51948"/>
                </a:lnTo>
                <a:cubicBezTo>
                  <a:pt x="88428" y="51959"/>
                  <a:pt x="88461" y="51967"/>
                  <a:pt x="88493" y="51967"/>
                </a:cubicBezTo>
                <a:cubicBezTo>
                  <a:pt x="88568" y="51967"/>
                  <a:pt x="88638" y="51924"/>
                  <a:pt x="88691" y="51778"/>
                </a:cubicBezTo>
                <a:lnTo>
                  <a:pt x="88691" y="51778"/>
                </a:lnTo>
                <a:lnTo>
                  <a:pt x="88697" y="51797"/>
                </a:lnTo>
                <a:cubicBezTo>
                  <a:pt x="88697" y="51759"/>
                  <a:pt x="88697" y="51759"/>
                  <a:pt x="88697" y="51759"/>
                </a:cubicBezTo>
                <a:cubicBezTo>
                  <a:pt x="88695" y="51766"/>
                  <a:pt x="88693" y="51772"/>
                  <a:pt x="88691" y="51778"/>
                </a:cubicBezTo>
                <a:lnTo>
                  <a:pt x="88691" y="51778"/>
                </a:lnTo>
                <a:lnTo>
                  <a:pt x="88622" y="51570"/>
                </a:lnTo>
                <a:close/>
                <a:moveTo>
                  <a:pt x="17354" y="51343"/>
                </a:moveTo>
                <a:lnTo>
                  <a:pt x="17203" y="51381"/>
                </a:lnTo>
                <a:cubicBezTo>
                  <a:pt x="17127" y="51457"/>
                  <a:pt x="17090" y="51570"/>
                  <a:pt x="17127" y="51646"/>
                </a:cubicBezTo>
                <a:cubicBezTo>
                  <a:pt x="17090" y="51684"/>
                  <a:pt x="17014" y="51759"/>
                  <a:pt x="17014" y="51797"/>
                </a:cubicBezTo>
                <a:lnTo>
                  <a:pt x="17127" y="51986"/>
                </a:lnTo>
                <a:cubicBezTo>
                  <a:pt x="17127" y="51986"/>
                  <a:pt x="17165" y="52024"/>
                  <a:pt x="17241" y="52024"/>
                </a:cubicBezTo>
                <a:lnTo>
                  <a:pt x="17392" y="51911"/>
                </a:lnTo>
                <a:cubicBezTo>
                  <a:pt x="17392" y="51911"/>
                  <a:pt x="17430" y="51873"/>
                  <a:pt x="17430" y="51835"/>
                </a:cubicBezTo>
                <a:lnTo>
                  <a:pt x="17468" y="51835"/>
                </a:lnTo>
                <a:cubicBezTo>
                  <a:pt x="17619" y="51835"/>
                  <a:pt x="17808" y="51759"/>
                  <a:pt x="17808" y="51533"/>
                </a:cubicBezTo>
                <a:lnTo>
                  <a:pt x="17695" y="51419"/>
                </a:lnTo>
                <a:cubicBezTo>
                  <a:pt x="17581" y="51419"/>
                  <a:pt x="17506" y="51381"/>
                  <a:pt x="17392" y="51343"/>
                </a:cubicBezTo>
                <a:close/>
                <a:moveTo>
                  <a:pt x="21285" y="51743"/>
                </a:moveTo>
                <a:cubicBezTo>
                  <a:pt x="21261" y="51743"/>
                  <a:pt x="21236" y="51747"/>
                  <a:pt x="21211" y="51759"/>
                </a:cubicBezTo>
                <a:cubicBezTo>
                  <a:pt x="21135" y="51797"/>
                  <a:pt x="21135" y="51873"/>
                  <a:pt x="21097" y="51911"/>
                </a:cubicBezTo>
                <a:lnTo>
                  <a:pt x="21249" y="52062"/>
                </a:lnTo>
                <a:lnTo>
                  <a:pt x="21324" y="52062"/>
                </a:lnTo>
                <a:cubicBezTo>
                  <a:pt x="21400" y="52062"/>
                  <a:pt x="21551" y="52062"/>
                  <a:pt x="21589" y="51948"/>
                </a:cubicBezTo>
                <a:lnTo>
                  <a:pt x="21475" y="51797"/>
                </a:lnTo>
                <a:cubicBezTo>
                  <a:pt x="21438" y="51797"/>
                  <a:pt x="21438" y="51759"/>
                  <a:pt x="21400" y="51759"/>
                </a:cubicBezTo>
                <a:cubicBezTo>
                  <a:pt x="21375" y="51759"/>
                  <a:pt x="21333" y="51743"/>
                  <a:pt x="21285" y="51743"/>
                </a:cubicBezTo>
                <a:close/>
                <a:moveTo>
                  <a:pt x="53083" y="52251"/>
                </a:moveTo>
                <a:cubicBezTo>
                  <a:pt x="53016" y="52251"/>
                  <a:pt x="52950" y="52289"/>
                  <a:pt x="53007" y="52364"/>
                </a:cubicBezTo>
                <a:lnTo>
                  <a:pt x="53158" y="52364"/>
                </a:lnTo>
                <a:cubicBezTo>
                  <a:pt x="53215" y="52289"/>
                  <a:pt x="53149" y="52251"/>
                  <a:pt x="53083" y="52251"/>
                </a:cubicBezTo>
                <a:close/>
                <a:moveTo>
                  <a:pt x="32175" y="51986"/>
                </a:moveTo>
                <a:cubicBezTo>
                  <a:pt x="32061" y="52024"/>
                  <a:pt x="31986" y="52100"/>
                  <a:pt x="31986" y="52213"/>
                </a:cubicBezTo>
                <a:cubicBezTo>
                  <a:pt x="31986" y="52289"/>
                  <a:pt x="32024" y="52402"/>
                  <a:pt x="32099" y="52440"/>
                </a:cubicBezTo>
                <a:cubicBezTo>
                  <a:pt x="32175" y="52478"/>
                  <a:pt x="32213" y="52478"/>
                  <a:pt x="32288" y="52478"/>
                </a:cubicBezTo>
                <a:lnTo>
                  <a:pt x="32364" y="52440"/>
                </a:lnTo>
                <a:cubicBezTo>
                  <a:pt x="32402" y="52402"/>
                  <a:pt x="32477" y="52289"/>
                  <a:pt x="32477" y="52175"/>
                </a:cubicBezTo>
                <a:cubicBezTo>
                  <a:pt x="32477" y="52100"/>
                  <a:pt x="32402" y="52062"/>
                  <a:pt x="32364" y="52024"/>
                </a:cubicBezTo>
                <a:cubicBezTo>
                  <a:pt x="32326" y="51986"/>
                  <a:pt x="32288" y="51986"/>
                  <a:pt x="32175" y="51986"/>
                </a:cubicBezTo>
                <a:close/>
                <a:moveTo>
                  <a:pt x="60568" y="52100"/>
                </a:moveTo>
                <a:lnTo>
                  <a:pt x="60455" y="52213"/>
                </a:lnTo>
                <a:lnTo>
                  <a:pt x="60455" y="52364"/>
                </a:lnTo>
                <a:lnTo>
                  <a:pt x="60568" y="52478"/>
                </a:lnTo>
                <a:cubicBezTo>
                  <a:pt x="60613" y="52489"/>
                  <a:pt x="60651" y="52493"/>
                  <a:pt x="60684" y="52493"/>
                </a:cubicBezTo>
                <a:cubicBezTo>
                  <a:pt x="60764" y="52493"/>
                  <a:pt x="60817" y="52467"/>
                  <a:pt x="60871" y="52440"/>
                </a:cubicBezTo>
                <a:cubicBezTo>
                  <a:pt x="60909" y="52402"/>
                  <a:pt x="60947" y="52326"/>
                  <a:pt x="60947" y="52251"/>
                </a:cubicBezTo>
                <a:cubicBezTo>
                  <a:pt x="60947" y="52213"/>
                  <a:pt x="60947" y="52213"/>
                  <a:pt x="60947" y="52213"/>
                </a:cubicBezTo>
                <a:lnTo>
                  <a:pt x="60833" y="52100"/>
                </a:lnTo>
                <a:close/>
                <a:moveTo>
                  <a:pt x="68584" y="52137"/>
                </a:moveTo>
                <a:lnTo>
                  <a:pt x="68395" y="52251"/>
                </a:lnTo>
                <a:cubicBezTo>
                  <a:pt x="68395" y="52251"/>
                  <a:pt x="68357" y="52289"/>
                  <a:pt x="68357" y="52326"/>
                </a:cubicBezTo>
                <a:lnTo>
                  <a:pt x="68470" y="52478"/>
                </a:lnTo>
                <a:cubicBezTo>
                  <a:pt x="68470" y="52516"/>
                  <a:pt x="68508" y="52516"/>
                  <a:pt x="68584" y="52553"/>
                </a:cubicBezTo>
                <a:lnTo>
                  <a:pt x="68735" y="52440"/>
                </a:lnTo>
                <a:cubicBezTo>
                  <a:pt x="68735" y="52402"/>
                  <a:pt x="68773" y="52402"/>
                  <a:pt x="68773" y="52326"/>
                </a:cubicBezTo>
                <a:lnTo>
                  <a:pt x="68659" y="52213"/>
                </a:lnTo>
                <a:cubicBezTo>
                  <a:pt x="68659" y="52175"/>
                  <a:pt x="68621" y="52175"/>
                  <a:pt x="68584" y="52137"/>
                </a:cubicBezTo>
                <a:close/>
                <a:moveTo>
                  <a:pt x="39812" y="52289"/>
                </a:moveTo>
                <a:lnTo>
                  <a:pt x="39585" y="52326"/>
                </a:lnTo>
                <a:cubicBezTo>
                  <a:pt x="39510" y="52326"/>
                  <a:pt x="39358" y="52364"/>
                  <a:pt x="39283" y="52553"/>
                </a:cubicBezTo>
                <a:lnTo>
                  <a:pt x="39396" y="52705"/>
                </a:lnTo>
                <a:cubicBezTo>
                  <a:pt x="39547" y="52705"/>
                  <a:pt x="39699" y="52705"/>
                  <a:pt x="39812" y="52629"/>
                </a:cubicBezTo>
                <a:cubicBezTo>
                  <a:pt x="39888" y="52553"/>
                  <a:pt x="39925" y="52516"/>
                  <a:pt x="39925" y="52440"/>
                </a:cubicBezTo>
                <a:cubicBezTo>
                  <a:pt x="39925" y="52402"/>
                  <a:pt x="39925" y="52326"/>
                  <a:pt x="39812" y="52289"/>
                </a:cubicBezTo>
                <a:close/>
                <a:moveTo>
                  <a:pt x="12175" y="52402"/>
                </a:moveTo>
                <a:lnTo>
                  <a:pt x="12061" y="52516"/>
                </a:lnTo>
                <a:lnTo>
                  <a:pt x="12061" y="52629"/>
                </a:lnTo>
                <a:lnTo>
                  <a:pt x="12175" y="52742"/>
                </a:lnTo>
                <a:cubicBezTo>
                  <a:pt x="12201" y="52769"/>
                  <a:pt x="12247" y="52796"/>
                  <a:pt x="12312" y="52796"/>
                </a:cubicBezTo>
                <a:cubicBezTo>
                  <a:pt x="12338" y="52796"/>
                  <a:pt x="12368" y="52791"/>
                  <a:pt x="12402" y="52780"/>
                </a:cubicBezTo>
                <a:lnTo>
                  <a:pt x="12515" y="52667"/>
                </a:lnTo>
                <a:lnTo>
                  <a:pt x="12515" y="52516"/>
                </a:lnTo>
                <a:lnTo>
                  <a:pt x="12364" y="52402"/>
                </a:lnTo>
                <a:close/>
                <a:moveTo>
                  <a:pt x="5142" y="52705"/>
                </a:moveTo>
                <a:cubicBezTo>
                  <a:pt x="4991" y="52705"/>
                  <a:pt x="4878" y="52780"/>
                  <a:pt x="4878" y="52894"/>
                </a:cubicBezTo>
                <a:lnTo>
                  <a:pt x="5029" y="52894"/>
                </a:lnTo>
                <a:cubicBezTo>
                  <a:pt x="5029" y="52894"/>
                  <a:pt x="5029" y="52931"/>
                  <a:pt x="5067" y="53007"/>
                </a:cubicBezTo>
                <a:lnTo>
                  <a:pt x="5218" y="53007"/>
                </a:lnTo>
                <a:cubicBezTo>
                  <a:pt x="5256" y="52969"/>
                  <a:pt x="5256" y="52931"/>
                  <a:pt x="5256" y="52894"/>
                </a:cubicBezTo>
                <a:lnTo>
                  <a:pt x="5407" y="52894"/>
                </a:lnTo>
                <a:cubicBezTo>
                  <a:pt x="5407" y="52856"/>
                  <a:pt x="5369" y="52780"/>
                  <a:pt x="5332" y="52742"/>
                </a:cubicBezTo>
                <a:cubicBezTo>
                  <a:pt x="5294" y="52705"/>
                  <a:pt x="5218" y="52705"/>
                  <a:pt x="5142" y="52705"/>
                </a:cubicBezTo>
                <a:close/>
                <a:moveTo>
                  <a:pt x="72242" y="52464"/>
                </a:moveTo>
                <a:cubicBezTo>
                  <a:pt x="71977" y="52464"/>
                  <a:pt x="71944" y="52685"/>
                  <a:pt x="71911" y="52818"/>
                </a:cubicBezTo>
                <a:lnTo>
                  <a:pt x="72062" y="52931"/>
                </a:lnTo>
                <a:cubicBezTo>
                  <a:pt x="72062" y="52931"/>
                  <a:pt x="72062" y="52931"/>
                  <a:pt x="72100" y="52969"/>
                </a:cubicBezTo>
                <a:cubicBezTo>
                  <a:pt x="72138" y="52969"/>
                  <a:pt x="72175" y="53007"/>
                  <a:pt x="72289" y="53007"/>
                </a:cubicBezTo>
                <a:lnTo>
                  <a:pt x="72402" y="52894"/>
                </a:lnTo>
                <a:cubicBezTo>
                  <a:pt x="72402" y="52894"/>
                  <a:pt x="72402" y="52894"/>
                  <a:pt x="72402" y="52856"/>
                </a:cubicBezTo>
                <a:lnTo>
                  <a:pt x="72516" y="52780"/>
                </a:lnTo>
                <a:lnTo>
                  <a:pt x="72516" y="52742"/>
                </a:lnTo>
                <a:cubicBezTo>
                  <a:pt x="72516" y="52705"/>
                  <a:pt x="72516" y="52667"/>
                  <a:pt x="72478" y="52629"/>
                </a:cubicBezTo>
                <a:cubicBezTo>
                  <a:pt x="72478" y="52591"/>
                  <a:pt x="72478" y="52591"/>
                  <a:pt x="72478" y="52591"/>
                </a:cubicBezTo>
                <a:lnTo>
                  <a:pt x="72364" y="52478"/>
                </a:lnTo>
                <a:cubicBezTo>
                  <a:pt x="72319" y="52469"/>
                  <a:pt x="72278" y="52464"/>
                  <a:pt x="72242" y="52464"/>
                </a:cubicBezTo>
                <a:close/>
                <a:moveTo>
                  <a:pt x="27298" y="52667"/>
                </a:moveTo>
                <a:lnTo>
                  <a:pt x="27109" y="52780"/>
                </a:lnTo>
                <a:cubicBezTo>
                  <a:pt x="27109" y="52742"/>
                  <a:pt x="27146" y="52742"/>
                  <a:pt x="27146" y="52705"/>
                </a:cubicBezTo>
                <a:lnTo>
                  <a:pt x="27146" y="52705"/>
                </a:lnTo>
                <a:cubicBezTo>
                  <a:pt x="27109" y="52742"/>
                  <a:pt x="26957" y="52742"/>
                  <a:pt x="26957" y="52856"/>
                </a:cubicBezTo>
                <a:lnTo>
                  <a:pt x="26957" y="52931"/>
                </a:lnTo>
                <a:cubicBezTo>
                  <a:pt x="26995" y="53007"/>
                  <a:pt x="27109" y="53045"/>
                  <a:pt x="27184" y="53045"/>
                </a:cubicBezTo>
                <a:cubicBezTo>
                  <a:pt x="27298" y="53007"/>
                  <a:pt x="27449" y="52931"/>
                  <a:pt x="27449" y="52818"/>
                </a:cubicBezTo>
                <a:cubicBezTo>
                  <a:pt x="27449" y="52742"/>
                  <a:pt x="27373" y="52667"/>
                  <a:pt x="27298" y="52667"/>
                </a:cubicBezTo>
                <a:close/>
                <a:moveTo>
                  <a:pt x="40039" y="52629"/>
                </a:moveTo>
                <a:cubicBezTo>
                  <a:pt x="39925" y="52629"/>
                  <a:pt x="39850" y="52667"/>
                  <a:pt x="39812" y="52705"/>
                </a:cubicBezTo>
                <a:lnTo>
                  <a:pt x="39812" y="52742"/>
                </a:lnTo>
                <a:cubicBezTo>
                  <a:pt x="39736" y="52742"/>
                  <a:pt x="39699" y="52780"/>
                  <a:pt x="39661" y="52780"/>
                </a:cubicBezTo>
                <a:cubicBezTo>
                  <a:pt x="39547" y="52856"/>
                  <a:pt x="39585" y="53158"/>
                  <a:pt x="39774" y="53158"/>
                </a:cubicBezTo>
                <a:cubicBezTo>
                  <a:pt x="39812" y="53158"/>
                  <a:pt x="39888" y="53158"/>
                  <a:pt x="39963" y="53083"/>
                </a:cubicBezTo>
                <a:cubicBezTo>
                  <a:pt x="39963" y="53083"/>
                  <a:pt x="40001" y="53120"/>
                  <a:pt x="40001" y="53120"/>
                </a:cubicBezTo>
                <a:cubicBezTo>
                  <a:pt x="40077" y="53120"/>
                  <a:pt x="40115" y="53158"/>
                  <a:pt x="40228" y="53158"/>
                </a:cubicBezTo>
                <a:lnTo>
                  <a:pt x="40341" y="53045"/>
                </a:lnTo>
                <a:cubicBezTo>
                  <a:pt x="40341" y="52894"/>
                  <a:pt x="40190" y="52667"/>
                  <a:pt x="40039" y="52629"/>
                </a:cubicBezTo>
                <a:close/>
                <a:moveTo>
                  <a:pt x="46769" y="52289"/>
                </a:moveTo>
                <a:cubicBezTo>
                  <a:pt x="46617" y="52289"/>
                  <a:pt x="46504" y="52326"/>
                  <a:pt x="46466" y="52364"/>
                </a:cubicBezTo>
                <a:lnTo>
                  <a:pt x="46391" y="52364"/>
                </a:lnTo>
                <a:lnTo>
                  <a:pt x="46239" y="52478"/>
                </a:lnTo>
                <a:lnTo>
                  <a:pt x="46239" y="52553"/>
                </a:lnTo>
                <a:lnTo>
                  <a:pt x="46202" y="52553"/>
                </a:lnTo>
                <a:cubicBezTo>
                  <a:pt x="46013" y="52629"/>
                  <a:pt x="45975" y="52931"/>
                  <a:pt x="45975" y="53045"/>
                </a:cubicBezTo>
                <a:lnTo>
                  <a:pt x="46088" y="53158"/>
                </a:lnTo>
                <a:cubicBezTo>
                  <a:pt x="46202" y="53158"/>
                  <a:pt x="46277" y="53120"/>
                  <a:pt x="46315" y="53120"/>
                </a:cubicBezTo>
                <a:lnTo>
                  <a:pt x="46353" y="53120"/>
                </a:lnTo>
                <a:lnTo>
                  <a:pt x="46504" y="52969"/>
                </a:lnTo>
                <a:cubicBezTo>
                  <a:pt x="46504" y="52969"/>
                  <a:pt x="46504" y="52931"/>
                  <a:pt x="46466" y="52894"/>
                </a:cubicBezTo>
                <a:lnTo>
                  <a:pt x="46466" y="52894"/>
                </a:lnTo>
                <a:cubicBezTo>
                  <a:pt x="46507" y="52904"/>
                  <a:pt x="46545" y="52908"/>
                  <a:pt x="46580" y="52908"/>
                </a:cubicBezTo>
                <a:cubicBezTo>
                  <a:pt x="46675" y="52908"/>
                  <a:pt x="46751" y="52873"/>
                  <a:pt x="46806" y="52818"/>
                </a:cubicBezTo>
                <a:cubicBezTo>
                  <a:pt x="46882" y="52742"/>
                  <a:pt x="46958" y="52667"/>
                  <a:pt x="46958" y="52553"/>
                </a:cubicBezTo>
                <a:cubicBezTo>
                  <a:pt x="46958" y="52478"/>
                  <a:pt x="46882" y="52364"/>
                  <a:pt x="46806" y="52326"/>
                </a:cubicBezTo>
                <a:lnTo>
                  <a:pt x="46769" y="52289"/>
                </a:lnTo>
                <a:close/>
                <a:moveTo>
                  <a:pt x="63026" y="52553"/>
                </a:moveTo>
                <a:lnTo>
                  <a:pt x="62950" y="52742"/>
                </a:lnTo>
                <a:cubicBezTo>
                  <a:pt x="62988" y="52818"/>
                  <a:pt x="62988" y="52818"/>
                  <a:pt x="62950" y="52894"/>
                </a:cubicBezTo>
                <a:cubicBezTo>
                  <a:pt x="62913" y="52969"/>
                  <a:pt x="62875" y="53045"/>
                  <a:pt x="62837" y="53158"/>
                </a:cubicBezTo>
                <a:lnTo>
                  <a:pt x="62988" y="53272"/>
                </a:lnTo>
                <a:cubicBezTo>
                  <a:pt x="63102" y="53272"/>
                  <a:pt x="63253" y="53234"/>
                  <a:pt x="63366" y="53083"/>
                </a:cubicBezTo>
                <a:lnTo>
                  <a:pt x="63253" y="53045"/>
                </a:lnTo>
                <a:cubicBezTo>
                  <a:pt x="63291" y="52969"/>
                  <a:pt x="63328" y="52818"/>
                  <a:pt x="63328" y="52780"/>
                </a:cubicBezTo>
                <a:cubicBezTo>
                  <a:pt x="63328" y="52667"/>
                  <a:pt x="63291" y="52629"/>
                  <a:pt x="63253" y="52591"/>
                </a:cubicBezTo>
                <a:cubicBezTo>
                  <a:pt x="63177" y="52553"/>
                  <a:pt x="63102" y="52553"/>
                  <a:pt x="63026" y="52553"/>
                </a:cubicBezTo>
                <a:close/>
                <a:moveTo>
                  <a:pt x="26163" y="52926"/>
                </a:moveTo>
                <a:cubicBezTo>
                  <a:pt x="25924" y="52926"/>
                  <a:pt x="25861" y="53086"/>
                  <a:pt x="25861" y="53120"/>
                </a:cubicBezTo>
                <a:lnTo>
                  <a:pt x="25899" y="53234"/>
                </a:lnTo>
                <a:cubicBezTo>
                  <a:pt x="25974" y="53309"/>
                  <a:pt x="26088" y="53309"/>
                  <a:pt x="26201" y="53309"/>
                </a:cubicBezTo>
                <a:cubicBezTo>
                  <a:pt x="26315" y="53272"/>
                  <a:pt x="26390" y="53158"/>
                  <a:pt x="26390" y="53083"/>
                </a:cubicBezTo>
                <a:cubicBezTo>
                  <a:pt x="26390" y="53045"/>
                  <a:pt x="26390" y="53045"/>
                  <a:pt x="26353" y="53007"/>
                </a:cubicBezTo>
                <a:lnTo>
                  <a:pt x="26239" y="52931"/>
                </a:lnTo>
                <a:cubicBezTo>
                  <a:pt x="26212" y="52928"/>
                  <a:pt x="26186" y="52926"/>
                  <a:pt x="26163" y="52926"/>
                </a:cubicBezTo>
                <a:close/>
                <a:moveTo>
                  <a:pt x="70776" y="52931"/>
                </a:moveTo>
                <a:cubicBezTo>
                  <a:pt x="70663" y="52931"/>
                  <a:pt x="70587" y="52931"/>
                  <a:pt x="70550" y="52969"/>
                </a:cubicBezTo>
                <a:cubicBezTo>
                  <a:pt x="70512" y="53007"/>
                  <a:pt x="70436" y="53083"/>
                  <a:pt x="70436" y="53158"/>
                </a:cubicBezTo>
                <a:lnTo>
                  <a:pt x="70436" y="53196"/>
                </a:lnTo>
                <a:lnTo>
                  <a:pt x="70587" y="53309"/>
                </a:lnTo>
                <a:cubicBezTo>
                  <a:pt x="70663" y="53309"/>
                  <a:pt x="70776" y="53309"/>
                  <a:pt x="70814" y="53272"/>
                </a:cubicBezTo>
                <a:cubicBezTo>
                  <a:pt x="70852" y="53234"/>
                  <a:pt x="70890" y="53158"/>
                  <a:pt x="70890" y="53083"/>
                </a:cubicBezTo>
                <a:lnTo>
                  <a:pt x="70890" y="53045"/>
                </a:lnTo>
                <a:lnTo>
                  <a:pt x="70776" y="52931"/>
                </a:lnTo>
                <a:close/>
                <a:moveTo>
                  <a:pt x="2496" y="53120"/>
                </a:moveTo>
                <a:cubicBezTo>
                  <a:pt x="2345" y="53120"/>
                  <a:pt x="2231" y="53196"/>
                  <a:pt x="2231" y="53309"/>
                </a:cubicBezTo>
                <a:lnTo>
                  <a:pt x="2383" y="53309"/>
                </a:lnTo>
                <a:cubicBezTo>
                  <a:pt x="2383" y="53309"/>
                  <a:pt x="2345" y="53347"/>
                  <a:pt x="2383" y="53347"/>
                </a:cubicBezTo>
                <a:cubicBezTo>
                  <a:pt x="2483" y="53347"/>
                  <a:pt x="2500" y="53314"/>
                  <a:pt x="2534" y="53314"/>
                </a:cubicBezTo>
                <a:cubicBezTo>
                  <a:pt x="2551" y="53314"/>
                  <a:pt x="2572" y="53322"/>
                  <a:pt x="2609" y="53347"/>
                </a:cubicBezTo>
                <a:cubicBezTo>
                  <a:pt x="2609" y="53347"/>
                  <a:pt x="2609" y="53309"/>
                  <a:pt x="2609" y="53309"/>
                </a:cubicBezTo>
                <a:lnTo>
                  <a:pt x="2761" y="53309"/>
                </a:lnTo>
                <a:cubicBezTo>
                  <a:pt x="2761" y="53234"/>
                  <a:pt x="2723" y="53196"/>
                  <a:pt x="2647" y="53158"/>
                </a:cubicBezTo>
                <a:cubicBezTo>
                  <a:pt x="2609" y="53120"/>
                  <a:pt x="2534" y="53120"/>
                  <a:pt x="2496" y="53120"/>
                </a:cubicBezTo>
                <a:close/>
                <a:moveTo>
                  <a:pt x="65559" y="52969"/>
                </a:moveTo>
                <a:cubicBezTo>
                  <a:pt x="65446" y="52969"/>
                  <a:pt x="65332" y="52969"/>
                  <a:pt x="65257" y="53045"/>
                </a:cubicBezTo>
                <a:cubicBezTo>
                  <a:pt x="65105" y="53120"/>
                  <a:pt x="65068" y="53309"/>
                  <a:pt x="65181" y="53423"/>
                </a:cubicBezTo>
                <a:lnTo>
                  <a:pt x="65294" y="53461"/>
                </a:lnTo>
                <a:cubicBezTo>
                  <a:pt x="65559" y="53423"/>
                  <a:pt x="65635" y="53234"/>
                  <a:pt x="65672" y="53120"/>
                </a:cubicBezTo>
                <a:lnTo>
                  <a:pt x="65559" y="52969"/>
                </a:lnTo>
                <a:close/>
                <a:moveTo>
                  <a:pt x="87089" y="53035"/>
                </a:moveTo>
                <a:cubicBezTo>
                  <a:pt x="87007" y="53035"/>
                  <a:pt x="86951" y="53097"/>
                  <a:pt x="86920" y="53158"/>
                </a:cubicBezTo>
                <a:lnTo>
                  <a:pt x="87034" y="53309"/>
                </a:lnTo>
                <a:cubicBezTo>
                  <a:pt x="87034" y="53309"/>
                  <a:pt x="87034" y="53347"/>
                  <a:pt x="87034" y="53347"/>
                </a:cubicBezTo>
                <a:cubicBezTo>
                  <a:pt x="87072" y="53385"/>
                  <a:pt x="87147" y="53461"/>
                  <a:pt x="87261" y="53461"/>
                </a:cubicBezTo>
                <a:lnTo>
                  <a:pt x="87412" y="53385"/>
                </a:lnTo>
                <a:lnTo>
                  <a:pt x="87412" y="53347"/>
                </a:lnTo>
                <a:cubicBezTo>
                  <a:pt x="87412" y="53196"/>
                  <a:pt x="87298" y="53045"/>
                  <a:pt x="87147" y="53045"/>
                </a:cubicBezTo>
                <a:cubicBezTo>
                  <a:pt x="87126" y="53038"/>
                  <a:pt x="87107" y="53035"/>
                  <a:pt x="87089" y="53035"/>
                </a:cubicBezTo>
                <a:close/>
                <a:moveTo>
                  <a:pt x="55162" y="52969"/>
                </a:moveTo>
                <a:cubicBezTo>
                  <a:pt x="55124" y="53045"/>
                  <a:pt x="55011" y="53120"/>
                  <a:pt x="54935" y="53158"/>
                </a:cubicBezTo>
                <a:cubicBezTo>
                  <a:pt x="54897" y="53196"/>
                  <a:pt x="54859" y="53234"/>
                  <a:pt x="54822" y="53272"/>
                </a:cubicBezTo>
                <a:lnTo>
                  <a:pt x="54784" y="53423"/>
                </a:lnTo>
                <a:cubicBezTo>
                  <a:pt x="54846" y="53485"/>
                  <a:pt x="54933" y="53546"/>
                  <a:pt x="55045" y="53546"/>
                </a:cubicBezTo>
                <a:cubicBezTo>
                  <a:pt x="55070" y="53546"/>
                  <a:pt x="55096" y="53543"/>
                  <a:pt x="55124" y="53536"/>
                </a:cubicBezTo>
                <a:cubicBezTo>
                  <a:pt x="55313" y="53499"/>
                  <a:pt x="55464" y="53309"/>
                  <a:pt x="55464" y="53158"/>
                </a:cubicBezTo>
                <a:cubicBezTo>
                  <a:pt x="55464" y="53083"/>
                  <a:pt x="55427" y="53007"/>
                  <a:pt x="55389" y="52969"/>
                </a:cubicBezTo>
                <a:close/>
                <a:moveTo>
                  <a:pt x="78867" y="53120"/>
                </a:moveTo>
                <a:cubicBezTo>
                  <a:pt x="78754" y="53158"/>
                  <a:pt x="78451" y="53196"/>
                  <a:pt x="78527" y="53461"/>
                </a:cubicBezTo>
                <a:lnTo>
                  <a:pt x="78640" y="53574"/>
                </a:lnTo>
                <a:cubicBezTo>
                  <a:pt x="78661" y="53578"/>
                  <a:pt x="78680" y="53579"/>
                  <a:pt x="78698" y="53579"/>
                </a:cubicBezTo>
                <a:cubicBezTo>
                  <a:pt x="78881" y="53579"/>
                  <a:pt x="78946" y="53420"/>
                  <a:pt x="78981" y="53385"/>
                </a:cubicBezTo>
                <a:cubicBezTo>
                  <a:pt x="78981" y="53347"/>
                  <a:pt x="79019" y="53347"/>
                  <a:pt x="79019" y="53309"/>
                </a:cubicBezTo>
                <a:lnTo>
                  <a:pt x="78867" y="53120"/>
                </a:lnTo>
                <a:close/>
                <a:moveTo>
                  <a:pt x="53871" y="52770"/>
                </a:moveTo>
                <a:cubicBezTo>
                  <a:pt x="53811" y="52770"/>
                  <a:pt x="53756" y="52825"/>
                  <a:pt x="53725" y="52856"/>
                </a:cubicBezTo>
                <a:cubicBezTo>
                  <a:pt x="53725" y="52856"/>
                  <a:pt x="53725" y="52856"/>
                  <a:pt x="53687" y="52894"/>
                </a:cubicBezTo>
                <a:cubicBezTo>
                  <a:pt x="53725" y="52894"/>
                  <a:pt x="53725" y="52856"/>
                  <a:pt x="53763" y="52856"/>
                </a:cubicBezTo>
                <a:cubicBezTo>
                  <a:pt x="53839" y="52894"/>
                  <a:pt x="53839" y="52894"/>
                  <a:pt x="53839" y="52894"/>
                </a:cubicBezTo>
                <a:lnTo>
                  <a:pt x="53574" y="52931"/>
                </a:lnTo>
                <a:lnTo>
                  <a:pt x="53574" y="53158"/>
                </a:lnTo>
                <a:lnTo>
                  <a:pt x="53687" y="53272"/>
                </a:lnTo>
                <a:lnTo>
                  <a:pt x="53763" y="53272"/>
                </a:lnTo>
                <a:cubicBezTo>
                  <a:pt x="53763" y="53309"/>
                  <a:pt x="53763" y="53347"/>
                  <a:pt x="53763" y="53423"/>
                </a:cubicBezTo>
                <a:lnTo>
                  <a:pt x="53839" y="53499"/>
                </a:lnTo>
                <a:cubicBezTo>
                  <a:pt x="53839" y="53499"/>
                  <a:pt x="53876" y="53536"/>
                  <a:pt x="53876" y="53536"/>
                </a:cubicBezTo>
                <a:lnTo>
                  <a:pt x="53952" y="53612"/>
                </a:lnTo>
                <a:lnTo>
                  <a:pt x="53990" y="53650"/>
                </a:lnTo>
                <a:cubicBezTo>
                  <a:pt x="54103" y="53688"/>
                  <a:pt x="54217" y="53725"/>
                  <a:pt x="54368" y="53725"/>
                </a:cubicBezTo>
                <a:lnTo>
                  <a:pt x="54519" y="53574"/>
                </a:lnTo>
                <a:cubicBezTo>
                  <a:pt x="54557" y="53536"/>
                  <a:pt x="54633" y="53499"/>
                  <a:pt x="54633" y="53385"/>
                </a:cubicBezTo>
                <a:cubicBezTo>
                  <a:pt x="54633" y="53385"/>
                  <a:pt x="54633" y="53347"/>
                  <a:pt x="54633" y="53309"/>
                </a:cubicBezTo>
                <a:cubicBezTo>
                  <a:pt x="54595" y="53196"/>
                  <a:pt x="54519" y="53120"/>
                  <a:pt x="54444" y="53083"/>
                </a:cubicBezTo>
                <a:lnTo>
                  <a:pt x="54406" y="53045"/>
                </a:lnTo>
                <a:cubicBezTo>
                  <a:pt x="54330" y="53007"/>
                  <a:pt x="54292" y="52969"/>
                  <a:pt x="54217" y="52969"/>
                </a:cubicBezTo>
                <a:cubicBezTo>
                  <a:pt x="54179" y="52969"/>
                  <a:pt x="54179" y="52931"/>
                  <a:pt x="54141" y="52931"/>
                </a:cubicBezTo>
                <a:cubicBezTo>
                  <a:pt x="54103" y="52931"/>
                  <a:pt x="54103" y="52931"/>
                  <a:pt x="54066" y="52894"/>
                </a:cubicBezTo>
                <a:cubicBezTo>
                  <a:pt x="54066" y="52856"/>
                  <a:pt x="54028" y="52780"/>
                  <a:pt x="53914" y="52780"/>
                </a:cubicBezTo>
                <a:cubicBezTo>
                  <a:pt x="53900" y="52773"/>
                  <a:pt x="53885" y="52770"/>
                  <a:pt x="53871" y="52770"/>
                </a:cubicBezTo>
                <a:close/>
                <a:moveTo>
                  <a:pt x="72213" y="53083"/>
                </a:moveTo>
                <a:lnTo>
                  <a:pt x="71949" y="53158"/>
                </a:lnTo>
                <a:cubicBezTo>
                  <a:pt x="71949" y="53158"/>
                  <a:pt x="71986" y="53120"/>
                  <a:pt x="71986" y="53120"/>
                </a:cubicBezTo>
                <a:lnTo>
                  <a:pt x="71949" y="53120"/>
                </a:lnTo>
                <a:lnTo>
                  <a:pt x="71759" y="53272"/>
                </a:lnTo>
                <a:cubicBezTo>
                  <a:pt x="71797" y="53309"/>
                  <a:pt x="71797" y="53347"/>
                  <a:pt x="71797" y="53423"/>
                </a:cubicBezTo>
                <a:lnTo>
                  <a:pt x="71797" y="53461"/>
                </a:lnTo>
                <a:cubicBezTo>
                  <a:pt x="71797" y="53574"/>
                  <a:pt x="71797" y="53688"/>
                  <a:pt x="72024" y="53763"/>
                </a:cubicBezTo>
                <a:lnTo>
                  <a:pt x="72213" y="53688"/>
                </a:lnTo>
                <a:lnTo>
                  <a:pt x="72251" y="53650"/>
                </a:lnTo>
                <a:cubicBezTo>
                  <a:pt x="72289" y="53574"/>
                  <a:pt x="72327" y="53461"/>
                  <a:pt x="72327" y="53347"/>
                </a:cubicBezTo>
                <a:cubicBezTo>
                  <a:pt x="72327" y="53234"/>
                  <a:pt x="72289" y="53158"/>
                  <a:pt x="72213" y="53083"/>
                </a:cubicBezTo>
                <a:close/>
                <a:moveTo>
                  <a:pt x="50586" y="53811"/>
                </a:moveTo>
                <a:lnTo>
                  <a:pt x="50580" y="53816"/>
                </a:lnTo>
                <a:lnTo>
                  <a:pt x="50580" y="53816"/>
                </a:lnTo>
                <a:lnTo>
                  <a:pt x="50572" y="53832"/>
                </a:lnTo>
                <a:lnTo>
                  <a:pt x="50572" y="53832"/>
                </a:lnTo>
                <a:cubicBezTo>
                  <a:pt x="50578" y="53828"/>
                  <a:pt x="50584" y="53822"/>
                  <a:pt x="50586" y="53811"/>
                </a:cubicBezTo>
                <a:close/>
                <a:moveTo>
                  <a:pt x="47832" y="53341"/>
                </a:moveTo>
                <a:cubicBezTo>
                  <a:pt x="47756" y="53341"/>
                  <a:pt x="47684" y="53355"/>
                  <a:pt x="47638" y="53423"/>
                </a:cubicBezTo>
                <a:cubicBezTo>
                  <a:pt x="47600" y="53423"/>
                  <a:pt x="47525" y="53499"/>
                  <a:pt x="47563" y="53612"/>
                </a:cubicBezTo>
                <a:cubicBezTo>
                  <a:pt x="47563" y="53725"/>
                  <a:pt x="47676" y="53801"/>
                  <a:pt x="47827" y="53839"/>
                </a:cubicBezTo>
                <a:cubicBezTo>
                  <a:pt x="48016" y="53839"/>
                  <a:pt x="48130" y="53801"/>
                  <a:pt x="48168" y="53688"/>
                </a:cubicBezTo>
                <a:lnTo>
                  <a:pt x="48130" y="53650"/>
                </a:lnTo>
                <a:cubicBezTo>
                  <a:pt x="48168" y="53612"/>
                  <a:pt x="48205" y="53574"/>
                  <a:pt x="48205" y="53499"/>
                </a:cubicBezTo>
                <a:cubicBezTo>
                  <a:pt x="48205" y="53461"/>
                  <a:pt x="48205" y="53423"/>
                  <a:pt x="48168" y="53385"/>
                </a:cubicBezTo>
                <a:lnTo>
                  <a:pt x="48054" y="53347"/>
                </a:lnTo>
                <a:lnTo>
                  <a:pt x="47979" y="53347"/>
                </a:lnTo>
                <a:cubicBezTo>
                  <a:pt x="47933" y="53347"/>
                  <a:pt x="47882" y="53341"/>
                  <a:pt x="47832" y="53341"/>
                </a:cubicBezTo>
                <a:close/>
                <a:moveTo>
                  <a:pt x="50549" y="53470"/>
                </a:moveTo>
                <a:cubicBezTo>
                  <a:pt x="50512" y="53470"/>
                  <a:pt x="50474" y="53480"/>
                  <a:pt x="50436" y="53499"/>
                </a:cubicBezTo>
                <a:cubicBezTo>
                  <a:pt x="50285" y="53574"/>
                  <a:pt x="50285" y="53763"/>
                  <a:pt x="50398" y="53839"/>
                </a:cubicBezTo>
                <a:cubicBezTo>
                  <a:pt x="50436" y="53877"/>
                  <a:pt x="50474" y="53877"/>
                  <a:pt x="50549" y="53877"/>
                </a:cubicBezTo>
                <a:lnTo>
                  <a:pt x="50572" y="53832"/>
                </a:lnTo>
                <a:lnTo>
                  <a:pt x="50572" y="53832"/>
                </a:lnTo>
                <a:cubicBezTo>
                  <a:pt x="50561" y="53839"/>
                  <a:pt x="50549" y="53839"/>
                  <a:pt x="50549" y="53839"/>
                </a:cubicBezTo>
                <a:lnTo>
                  <a:pt x="50580" y="53816"/>
                </a:lnTo>
                <a:lnTo>
                  <a:pt x="50580" y="53816"/>
                </a:lnTo>
                <a:lnTo>
                  <a:pt x="50587" y="53801"/>
                </a:lnTo>
                <a:lnTo>
                  <a:pt x="50587" y="53801"/>
                </a:lnTo>
                <a:cubicBezTo>
                  <a:pt x="50587" y="53805"/>
                  <a:pt x="50587" y="53808"/>
                  <a:pt x="50586" y="53811"/>
                </a:cubicBezTo>
                <a:lnTo>
                  <a:pt x="50586" y="53811"/>
                </a:lnTo>
                <a:lnTo>
                  <a:pt x="50701" y="53725"/>
                </a:lnTo>
                <a:lnTo>
                  <a:pt x="50701" y="53612"/>
                </a:lnTo>
                <a:lnTo>
                  <a:pt x="50663" y="53499"/>
                </a:lnTo>
                <a:cubicBezTo>
                  <a:pt x="50625" y="53480"/>
                  <a:pt x="50587" y="53470"/>
                  <a:pt x="50549" y="53470"/>
                </a:cubicBezTo>
                <a:close/>
                <a:moveTo>
                  <a:pt x="62469" y="53625"/>
                </a:moveTo>
                <a:cubicBezTo>
                  <a:pt x="62422" y="53625"/>
                  <a:pt x="62369" y="53632"/>
                  <a:pt x="62308" y="53650"/>
                </a:cubicBezTo>
                <a:lnTo>
                  <a:pt x="62232" y="53839"/>
                </a:lnTo>
                <a:cubicBezTo>
                  <a:pt x="62270" y="53877"/>
                  <a:pt x="62232" y="53914"/>
                  <a:pt x="62232" y="53990"/>
                </a:cubicBezTo>
                <a:cubicBezTo>
                  <a:pt x="62194" y="54103"/>
                  <a:pt x="62194" y="54255"/>
                  <a:pt x="62270" y="54368"/>
                </a:cubicBezTo>
                <a:lnTo>
                  <a:pt x="62383" y="54406"/>
                </a:lnTo>
                <a:lnTo>
                  <a:pt x="62572" y="54406"/>
                </a:lnTo>
                <a:lnTo>
                  <a:pt x="62723" y="54255"/>
                </a:lnTo>
                <a:cubicBezTo>
                  <a:pt x="62723" y="54179"/>
                  <a:pt x="62761" y="54141"/>
                  <a:pt x="62837" y="54066"/>
                </a:cubicBezTo>
                <a:cubicBezTo>
                  <a:pt x="62875" y="54066"/>
                  <a:pt x="62875" y="54028"/>
                  <a:pt x="62913" y="53990"/>
                </a:cubicBezTo>
                <a:lnTo>
                  <a:pt x="62837" y="53801"/>
                </a:lnTo>
                <a:cubicBezTo>
                  <a:pt x="62799" y="53801"/>
                  <a:pt x="62799" y="53801"/>
                  <a:pt x="62761" y="53763"/>
                </a:cubicBezTo>
                <a:cubicBezTo>
                  <a:pt x="62703" y="53705"/>
                  <a:pt x="62623" y="53625"/>
                  <a:pt x="62469" y="53625"/>
                </a:cubicBezTo>
                <a:close/>
                <a:moveTo>
                  <a:pt x="77506" y="54406"/>
                </a:moveTo>
                <a:cubicBezTo>
                  <a:pt x="77506" y="54415"/>
                  <a:pt x="77508" y="54421"/>
                  <a:pt x="77511" y="54427"/>
                </a:cubicBezTo>
                <a:lnTo>
                  <a:pt x="77511" y="54427"/>
                </a:lnTo>
                <a:lnTo>
                  <a:pt x="77506" y="54406"/>
                </a:lnTo>
                <a:close/>
                <a:moveTo>
                  <a:pt x="40984" y="54141"/>
                </a:moveTo>
                <a:cubicBezTo>
                  <a:pt x="40984" y="54141"/>
                  <a:pt x="40984" y="54179"/>
                  <a:pt x="41022" y="54179"/>
                </a:cubicBezTo>
                <a:lnTo>
                  <a:pt x="40833" y="54179"/>
                </a:lnTo>
                <a:cubicBezTo>
                  <a:pt x="40833" y="54368"/>
                  <a:pt x="40984" y="54444"/>
                  <a:pt x="41098" y="54444"/>
                </a:cubicBezTo>
                <a:cubicBezTo>
                  <a:pt x="41173" y="54444"/>
                  <a:pt x="41249" y="54406"/>
                  <a:pt x="41287" y="54368"/>
                </a:cubicBezTo>
                <a:cubicBezTo>
                  <a:pt x="41362" y="54330"/>
                  <a:pt x="41362" y="54255"/>
                  <a:pt x="41362" y="54179"/>
                </a:cubicBezTo>
                <a:lnTo>
                  <a:pt x="41211" y="54179"/>
                </a:lnTo>
                <a:cubicBezTo>
                  <a:pt x="41249" y="54179"/>
                  <a:pt x="41249" y="54141"/>
                  <a:pt x="41249" y="54141"/>
                </a:cubicBezTo>
                <a:close/>
                <a:moveTo>
                  <a:pt x="77771" y="53725"/>
                </a:moveTo>
                <a:cubicBezTo>
                  <a:pt x="77582" y="53725"/>
                  <a:pt x="77468" y="53763"/>
                  <a:pt x="77393" y="53839"/>
                </a:cubicBezTo>
                <a:lnTo>
                  <a:pt x="77468" y="53990"/>
                </a:lnTo>
                <a:cubicBezTo>
                  <a:pt x="77431" y="54066"/>
                  <a:pt x="77393" y="54141"/>
                  <a:pt x="77393" y="54179"/>
                </a:cubicBezTo>
                <a:lnTo>
                  <a:pt x="77393" y="54217"/>
                </a:lnTo>
                <a:cubicBezTo>
                  <a:pt x="77393" y="54255"/>
                  <a:pt x="77393" y="54255"/>
                  <a:pt x="77393" y="54292"/>
                </a:cubicBezTo>
                <a:lnTo>
                  <a:pt x="77468" y="54368"/>
                </a:lnTo>
                <a:lnTo>
                  <a:pt x="77544" y="54444"/>
                </a:lnTo>
                <a:cubicBezTo>
                  <a:pt x="77544" y="54444"/>
                  <a:pt x="77522" y="54444"/>
                  <a:pt x="77511" y="54427"/>
                </a:cubicBezTo>
                <a:lnTo>
                  <a:pt x="77511" y="54427"/>
                </a:lnTo>
                <a:lnTo>
                  <a:pt x="77544" y="54557"/>
                </a:lnTo>
                <a:cubicBezTo>
                  <a:pt x="77603" y="54566"/>
                  <a:pt x="77656" y="54570"/>
                  <a:pt x="77706" y="54570"/>
                </a:cubicBezTo>
                <a:cubicBezTo>
                  <a:pt x="78071" y="54570"/>
                  <a:pt x="78200" y="54341"/>
                  <a:pt x="78300" y="54141"/>
                </a:cubicBezTo>
                <a:lnTo>
                  <a:pt x="78300" y="54103"/>
                </a:lnTo>
                <a:lnTo>
                  <a:pt x="78300" y="54028"/>
                </a:lnTo>
                <a:cubicBezTo>
                  <a:pt x="78225" y="53877"/>
                  <a:pt x="77960" y="53725"/>
                  <a:pt x="77771" y="53725"/>
                </a:cubicBezTo>
                <a:close/>
                <a:moveTo>
                  <a:pt x="43782" y="53839"/>
                </a:moveTo>
                <a:lnTo>
                  <a:pt x="43744" y="53877"/>
                </a:lnTo>
                <a:cubicBezTo>
                  <a:pt x="43555" y="53914"/>
                  <a:pt x="43479" y="54028"/>
                  <a:pt x="43404" y="54141"/>
                </a:cubicBezTo>
                <a:cubicBezTo>
                  <a:pt x="43404" y="54217"/>
                  <a:pt x="43366" y="54255"/>
                  <a:pt x="43328" y="54292"/>
                </a:cubicBezTo>
                <a:lnTo>
                  <a:pt x="43366" y="54482"/>
                </a:lnTo>
                <a:cubicBezTo>
                  <a:pt x="43404" y="54519"/>
                  <a:pt x="43404" y="54519"/>
                  <a:pt x="43442" y="54519"/>
                </a:cubicBezTo>
                <a:cubicBezTo>
                  <a:pt x="43503" y="54550"/>
                  <a:pt x="43589" y="54605"/>
                  <a:pt x="43699" y="54605"/>
                </a:cubicBezTo>
                <a:cubicBezTo>
                  <a:pt x="43725" y="54605"/>
                  <a:pt x="43753" y="54602"/>
                  <a:pt x="43782" y="54595"/>
                </a:cubicBezTo>
                <a:lnTo>
                  <a:pt x="43895" y="54444"/>
                </a:lnTo>
                <a:lnTo>
                  <a:pt x="43933" y="54444"/>
                </a:lnTo>
                <a:cubicBezTo>
                  <a:pt x="44009" y="54406"/>
                  <a:pt x="44084" y="54330"/>
                  <a:pt x="44084" y="54217"/>
                </a:cubicBezTo>
                <a:cubicBezTo>
                  <a:pt x="44084" y="54179"/>
                  <a:pt x="44084" y="54179"/>
                  <a:pt x="44084" y="54179"/>
                </a:cubicBezTo>
                <a:lnTo>
                  <a:pt x="43933" y="54066"/>
                </a:lnTo>
                <a:lnTo>
                  <a:pt x="43895" y="54066"/>
                </a:lnTo>
                <a:lnTo>
                  <a:pt x="43933" y="53990"/>
                </a:lnTo>
                <a:cubicBezTo>
                  <a:pt x="43933" y="53952"/>
                  <a:pt x="43895" y="53877"/>
                  <a:pt x="43782" y="53839"/>
                </a:cubicBezTo>
                <a:close/>
                <a:moveTo>
                  <a:pt x="52570" y="54479"/>
                </a:moveTo>
                <a:cubicBezTo>
                  <a:pt x="52421" y="54479"/>
                  <a:pt x="52251" y="54500"/>
                  <a:pt x="52251" y="54671"/>
                </a:cubicBezTo>
                <a:lnTo>
                  <a:pt x="52364" y="54822"/>
                </a:lnTo>
                <a:lnTo>
                  <a:pt x="52402" y="54822"/>
                </a:lnTo>
                <a:cubicBezTo>
                  <a:pt x="52459" y="54841"/>
                  <a:pt x="52515" y="54850"/>
                  <a:pt x="52572" y="54850"/>
                </a:cubicBezTo>
                <a:cubicBezTo>
                  <a:pt x="52629" y="54850"/>
                  <a:pt x="52686" y="54841"/>
                  <a:pt x="52742" y="54822"/>
                </a:cubicBezTo>
                <a:cubicBezTo>
                  <a:pt x="52780" y="54784"/>
                  <a:pt x="52818" y="54708"/>
                  <a:pt x="52818" y="54595"/>
                </a:cubicBezTo>
                <a:lnTo>
                  <a:pt x="52704" y="54482"/>
                </a:lnTo>
                <a:cubicBezTo>
                  <a:pt x="52667" y="54482"/>
                  <a:pt x="52619" y="54479"/>
                  <a:pt x="52570" y="54479"/>
                </a:cubicBezTo>
                <a:close/>
                <a:moveTo>
                  <a:pt x="44160" y="54482"/>
                </a:moveTo>
                <a:lnTo>
                  <a:pt x="43933" y="54595"/>
                </a:lnTo>
                <a:cubicBezTo>
                  <a:pt x="43895" y="54860"/>
                  <a:pt x="44122" y="54897"/>
                  <a:pt x="44160" y="54897"/>
                </a:cubicBezTo>
                <a:lnTo>
                  <a:pt x="44236" y="54860"/>
                </a:lnTo>
                <a:lnTo>
                  <a:pt x="44387" y="54746"/>
                </a:lnTo>
                <a:lnTo>
                  <a:pt x="44387" y="54633"/>
                </a:lnTo>
                <a:lnTo>
                  <a:pt x="44236" y="54519"/>
                </a:lnTo>
                <a:cubicBezTo>
                  <a:pt x="44198" y="54519"/>
                  <a:pt x="44198" y="54519"/>
                  <a:pt x="44160" y="54482"/>
                </a:cubicBezTo>
                <a:close/>
                <a:moveTo>
                  <a:pt x="27825" y="54579"/>
                </a:moveTo>
                <a:cubicBezTo>
                  <a:pt x="27745" y="54579"/>
                  <a:pt x="27691" y="54606"/>
                  <a:pt x="27638" y="54633"/>
                </a:cubicBezTo>
                <a:cubicBezTo>
                  <a:pt x="27600" y="54671"/>
                  <a:pt x="27525" y="54708"/>
                  <a:pt x="27525" y="54822"/>
                </a:cubicBezTo>
                <a:lnTo>
                  <a:pt x="27562" y="54860"/>
                </a:lnTo>
                <a:lnTo>
                  <a:pt x="27676" y="54973"/>
                </a:lnTo>
                <a:cubicBezTo>
                  <a:pt x="27903" y="54973"/>
                  <a:pt x="27978" y="54860"/>
                  <a:pt x="28016" y="54784"/>
                </a:cubicBezTo>
                <a:lnTo>
                  <a:pt x="28054" y="54746"/>
                </a:lnTo>
                <a:lnTo>
                  <a:pt x="27940" y="54595"/>
                </a:lnTo>
                <a:cubicBezTo>
                  <a:pt x="27896" y="54584"/>
                  <a:pt x="27858" y="54579"/>
                  <a:pt x="27825" y="54579"/>
                </a:cubicBezTo>
                <a:close/>
                <a:moveTo>
                  <a:pt x="13453" y="54513"/>
                </a:moveTo>
                <a:cubicBezTo>
                  <a:pt x="13405" y="54513"/>
                  <a:pt x="13357" y="54525"/>
                  <a:pt x="13309" y="54557"/>
                </a:cubicBezTo>
                <a:cubicBezTo>
                  <a:pt x="13233" y="54595"/>
                  <a:pt x="13195" y="54671"/>
                  <a:pt x="13195" y="54746"/>
                </a:cubicBezTo>
                <a:lnTo>
                  <a:pt x="13347" y="54860"/>
                </a:lnTo>
                <a:cubicBezTo>
                  <a:pt x="13385" y="54860"/>
                  <a:pt x="13385" y="54897"/>
                  <a:pt x="13422" y="54897"/>
                </a:cubicBezTo>
                <a:cubicBezTo>
                  <a:pt x="13484" y="54959"/>
                  <a:pt x="13571" y="55021"/>
                  <a:pt x="13683" y="55021"/>
                </a:cubicBezTo>
                <a:cubicBezTo>
                  <a:pt x="13708" y="55021"/>
                  <a:pt x="13735" y="55018"/>
                  <a:pt x="13763" y="55011"/>
                </a:cubicBezTo>
                <a:lnTo>
                  <a:pt x="13914" y="54860"/>
                </a:lnTo>
                <a:cubicBezTo>
                  <a:pt x="13914" y="54822"/>
                  <a:pt x="13914" y="54784"/>
                  <a:pt x="13914" y="54784"/>
                </a:cubicBezTo>
                <a:lnTo>
                  <a:pt x="13800" y="54595"/>
                </a:lnTo>
                <a:cubicBezTo>
                  <a:pt x="13763" y="54595"/>
                  <a:pt x="13687" y="54557"/>
                  <a:pt x="13649" y="54557"/>
                </a:cubicBezTo>
                <a:cubicBezTo>
                  <a:pt x="13584" y="54535"/>
                  <a:pt x="13518" y="54513"/>
                  <a:pt x="13453" y="54513"/>
                </a:cubicBezTo>
                <a:close/>
                <a:moveTo>
                  <a:pt x="62534" y="54671"/>
                </a:moveTo>
                <a:lnTo>
                  <a:pt x="62383" y="54822"/>
                </a:lnTo>
                <a:cubicBezTo>
                  <a:pt x="62345" y="54860"/>
                  <a:pt x="62270" y="54897"/>
                  <a:pt x="62270" y="55011"/>
                </a:cubicBezTo>
                <a:lnTo>
                  <a:pt x="62345" y="55124"/>
                </a:lnTo>
                <a:cubicBezTo>
                  <a:pt x="62421" y="55124"/>
                  <a:pt x="62497" y="55124"/>
                  <a:pt x="62572" y="55086"/>
                </a:cubicBezTo>
                <a:cubicBezTo>
                  <a:pt x="62648" y="55049"/>
                  <a:pt x="62723" y="54973"/>
                  <a:pt x="62723" y="54860"/>
                </a:cubicBezTo>
                <a:cubicBezTo>
                  <a:pt x="62723" y="54784"/>
                  <a:pt x="62648" y="54708"/>
                  <a:pt x="62534" y="54671"/>
                </a:cubicBezTo>
                <a:close/>
                <a:moveTo>
                  <a:pt x="17797" y="54646"/>
                </a:moveTo>
                <a:cubicBezTo>
                  <a:pt x="17731" y="54646"/>
                  <a:pt x="17659" y="54655"/>
                  <a:pt x="17581" y="54671"/>
                </a:cubicBezTo>
                <a:lnTo>
                  <a:pt x="17468" y="54784"/>
                </a:lnTo>
                <a:cubicBezTo>
                  <a:pt x="17468" y="54973"/>
                  <a:pt x="17543" y="55086"/>
                  <a:pt x="17732" y="55124"/>
                </a:cubicBezTo>
                <a:cubicBezTo>
                  <a:pt x="17770" y="55134"/>
                  <a:pt x="17810" y="55138"/>
                  <a:pt x="17851" y="55138"/>
                </a:cubicBezTo>
                <a:cubicBezTo>
                  <a:pt x="17971" y="55138"/>
                  <a:pt x="18092" y="55096"/>
                  <a:pt x="18148" y="55011"/>
                </a:cubicBezTo>
                <a:lnTo>
                  <a:pt x="18186" y="54935"/>
                </a:lnTo>
                <a:cubicBezTo>
                  <a:pt x="18148" y="54822"/>
                  <a:pt x="18110" y="54746"/>
                  <a:pt x="18035" y="54708"/>
                </a:cubicBezTo>
                <a:cubicBezTo>
                  <a:pt x="17968" y="54664"/>
                  <a:pt x="17889" y="54646"/>
                  <a:pt x="17797" y="54646"/>
                </a:cubicBezTo>
                <a:close/>
                <a:moveTo>
                  <a:pt x="63631" y="54671"/>
                </a:moveTo>
                <a:cubicBezTo>
                  <a:pt x="63593" y="54671"/>
                  <a:pt x="63517" y="54671"/>
                  <a:pt x="63442" y="54784"/>
                </a:cubicBezTo>
                <a:lnTo>
                  <a:pt x="63480" y="54973"/>
                </a:lnTo>
                <a:cubicBezTo>
                  <a:pt x="63480" y="54973"/>
                  <a:pt x="63517" y="54973"/>
                  <a:pt x="63517" y="55011"/>
                </a:cubicBezTo>
                <a:cubicBezTo>
                  <a:pt x="63593" y="55086"/>
                  <a:pt x="63669" y="55162"/>
                  <a:pt x="63820" y="55162"/>
                </a:cubicBezTo>
                <a:lnTo>
                  <a:pt x="63971" y="55011"/>
                </a:lnTo>
                <a:lnTo>
                  <a:pt x="63933" y="54973"/>
                </a:lnTo>
                <a:cubicBezTo>
                  <a:pt x="63896" y="54860"/>
                  <a:pt x="63782" y="54708"/>
                  <a:pt x="63631" y="54671"/>
                </a:cubicBezTo>
                <a:close/>
                <a:moveTo>
                  <a:pt x="1324" y="54746"/>
                </a:moveTo>
                <a:lnTo>
                  <a:pt x="1135" y="54860"/>
                </a:lnTo>
                <a:cubicBezTo>
                  <a:pt x="1135" y="54860"/>
                  <a:pt x="1097" y="54897"/>
                  <a:pt x="1097" y="54973"/>
                </a:cubicBezTo>
                <a:lnTo>
                  <a:pt x="1097" y="55011"/>
                </a:lnTo>
                <a:lnTo>
                  <a:pt x="1210" y="55124"/>
                </a:lnTo>
                <a:lnTo>
                  <a:pt x="1324" y="55124"/>
                </a:lnTo>
                <a:cubicBezTo>
                  <a:pt x="1351" y="55151"/>
                  <a:pt x="1415" y="55178"/>
                  <a:pt x="1504" y="55178"/>
                </a:cubicBezTo>
                <a:cubicBezTo>
                  <a:pt x="1541" y="55178"/>
                  <a:pt x="1582" y="55173"/>
                  <a:pt x="1626" y="55162"/>
                </a:cubicBezTo>
                <a:lnTo>
                  <a:pt x="1740" y="55049"/>
                </a:lnTo>
                <a:cubicBezTo>
                  <a:pt x="1740" y="54822"/>
                  <a:pt x="1475" y="54784"/>
                  <a:pt x="1362" y="54746"/>
                </a:cubicBezTo>
                <a:close/>
                <a:moveTo>
                  <a:pt x="31154" y="55219"/>
                </a:moveTo>
                <a:cubicBezTo>
                  <a:pt x="31156" y="55238"/>
                  <a:pt x="31162" y="55238"/>
                  <a:pt x="31192" y="55238"/>
                </a:cubicBezTo>
                <a:lnTo>
                  <a:pt x="31154" y="55219"/>
                </a:lnTo>
                <a:close/>
                <a:moveTo>
                  <a:pt x="89038" y="54822"/>
                </a:moveTo>
                <a:cubicBezTo>
                  <a:pt x="88886" y="54822"/>
                  <a:pt x="88735" y="54822"/>
                  <a:pt x="88660" y="54973"/>
                </a:cubicBezTo>
                <a:lnTo>
                  <a:pt x="88773" y="55124"/>
                </a:lnTo>
                <a:cubicBezTo>
                  <a:pt x="88735" y="55124"/>
                  <a:pt x="88697" y="55086"/>
                  <a:pt x="88697" y="55086"/>
                </a:cubicBezTo>
                <a:cubicBezTo>
                  <a:pt x="88697" y="55124"/>
                  <a:pt x="88697" y="55124"/>
                  <a:pt x="88697" y="55162"/>
                </a:cubicBezTo>
                <a:lnTo>
                  <a:pt x="88811" y="55275"/>
                </a:lnTo>
                <a:cubicBezTo>
                  <a:pt x="88855" y="55287"/>
                  <a:pt x="88893" y="55291"/>
                  <a:pt x="88925" y="55291"/>
                </a:cubicBezTo>
                <a:cubicBezTo>
                  <a:pt x="89003" y="55291"/>
                  <a:pt x="89049" y="55264"/>
                  <a:pt x="89075" y="55238"/>
                </a:cubicBezTo>
                <a:lnTo>
                  <a:pt x="89264" y="55162"/>
                </a:lnTo>
                <a:cubicBezTo>
                  <a:pt x="89302" y="55124"/>
                  <a:pt x="89302" y="55086"/>
                  <a:pt x="89302" y="55049"/>
                </a:cubicBezTo>
                <a:cubicBezTo>
                  <a:pt x="89302" y="54935"/>
                  <a:pt x="89189" y="54860"/>
                  <a:pt x="89038" y="54822"/>
                </a:cubicBezTo>
                <a:close/>
                <a:moveTo>
                  <a:pt x="31305" y="54973"/>
                </a:moveTo>
                <a:cubicBezTo>
                  <a:pt x="31268" y="54973"/>
                  <a:pt x="31230" y="54973"/>
                  <a:pt x="31192" y="55011"/>
                </a:cubicBezTo>
                <a:cubicBezTo>
                  <a:pt x="31116" y="55049"/>
                  <a:pt x="31078" y="55086"/>
                  <a:pt x="31078" y="55162"/>
                </a:cubicBezTo>
                <a:lnTo>
                  <a:pt x="31116" y="55200"/>
                </a:lnTo>
                <a:lnTo>
                  <a:pt x="31154" y="55219"/>
                </a:lnTo>
                <a:lnTo>
                  <a:pt x="31154" y="55219"/>
                </a:lnTo>
                <a:cubicBezTo>
                  <a:pt x="31154" y="55214"/>
                  <a:pt x="31154" y="55208"/>
                  <a:pt x="31154" y="55200"/>
                </a:cubicBezTo>
                <a:lnTo>
                  <a:pt x="31154" y="55200"/>
                </a:lnTo>
                <a:lnTo>
                  <a:pt x="31305" y="55313"/>
                </a:lnTo>
                <a:lnTo>
                  <a:pt x="31419" y="55313"/>
                </a:lnTo>
                <a:lnTo>
                  <a:pt x="31532" y="55275"/>
                </a:lnTo>
                <a:cubicBezTo>
                  <a:pt x="31570" y="55238"/>
                  <a:pt x="31570" y="55200"/>
                  <a:pt x="31570" y="55162"/>
                </a:cubicBezTo>
                <a:cubicBezTo>
                  <a:pt x="31570" y="55049"/>
                  <a:pt x="31457" y="54973"/>
                  <a:pt x="31305" y="54973"/>
                </a:cubicBezTo>
                <a:close/>
                <a:moveTo>
                  <a:pt x="39774" y="55086"/>
                </a:moveTo>
                <a:cubicBezTo>
                  <a:pt x="39623" y="55086"/>
                  <a:pt x="39510" y="55162"/>
                  <a:pt x="39510" y="55275"/>
                </a:cubicBezTo>
                <a:lnTo>
                  <a:pt x="39661" y="55275"/>
                </a:lnTo>
                <a:cubicBezTo>
                  <a:pt x="39661" y="55275"/>
                  <a:pt x="39661" y="55313"/>
                  <a:pt x="39661" y="55313"/>
                </a:cubicBezTo>
                <a:lnTo>
                  <a:pt x="39850" y="55313"/>
                </a:lnTo>
                <a:cubicBezTo>
                  <a:pt x="39850" y="55313"/>
                  <a:pt x="39850" y="55275"/>
                  <a:pt x="39850" y="55275"/>
                </a:cubicBezTo>
                <a:lnTo>
                  <a:pt x="40001" y="55275"/>
                </a:lnTo>
                <a:cubicBezTo>
                  <a:pt x="40001" y="55200"/>
                  <a:pt x="39963" y="55162"/>
                  <a:pt x="39925" y="55124"/>
                </a:cubicBezTo>
                <a:cubicBezTo>
                  <a:pt x="39850" y="55086"/>
                  <a:pt x="39812" y="55086"/>
                  <a:pt x="39774" y="55086"/>
                </a:cubicBezTo>
                <a:close/>
                <a:moveTo>
                  <a:pt x="84614" y="54822"/>
                </a:moveTo>
                <a:lnTo>
                  <a:pt x="84425" y="54973"/>
                </a:lnTo>
                <a:cubicBezTo>
                  <a:pt x="84425" y="55011"/>
                  <a:pt x="84425" y="55049"/>
                  <a:pt x="84425" y="55049"/>
                </a:cubicBezTo>
                <a:cubicBezTo>
                  <a:pt x="84387" y="55086"/>
                  <a:pt x="84387" y="55124"/>
                  <a:pt x="84387" y="55162"/>
                </a:cubicBezTo>
                <a:cubicBezTo>
                  <a:pt x="84387" y="55275"/>
                  <a:pt x="84538" y="55313"/>
                  <a:pt x="84576" y="55313"/>
                </a:cubicBezTo>
                <a:lnTo>
                  <a:pt x="84765" y="55162"/>
                </a:lnTo>
                <a:cubicBezTo>
                  <a:pt x="84765" y="55162"/>
                  <a:pt x="84765" y="55124"/>
                  <a:pt x="84765" y="55086"/>
                </a:cubicBezTo>
                <a:cubicBezTo>
                  <a:pt x="84803" y="55086"/>
                  <a:pt x="84803" y="55049"/>
                  <a:pt x="84803" y="55011"/>
                </a:cubicBezTo>
                <a:cubicBezTo>
                  <a:pt x="84803" y="54897"/>
                  <a:pt x="84652" y="54860"/>
                  <a:pt x="84614" y="54822"/>
                </a:cubicBezTo>
                <a:close/>
                <a:moveTo>
                  <a:pt x="61665" y="54784"/>
                </a:moveTo>
                <a:cubicBezTo>
                  <a:pt x="61551" y="54784"/>
                  <a:pt x="61325" y="54822"/>
                  <a:pt x="61249" y="55011"/>
                </a:cubicBezTo>
                <a:lnTo>
                  <a:pt x="61400" y="55162"/>
                </a:lnTo>
                <a:cubicBezTo>
                  <a:pt x="61400" y="55162"/>
                  <a:pt x="61438" y="55200"/>
                  <a:pt x="61438" y="55238"/>
                </a:cubicBezTo>
                <a:cubicBezTo>
                  <a:pt x="61476" y="55313"/>
                  <a:pt x="61551" y="55389"/>
                  <a:pt x="61665" y="55389"/>
                </a:cubicBezTo>
                <a:cubicBezTo>
                  <a:pt x="61778" y="55389"/>
                  <a:pt x="61854" y="55313"/>
                  <a:pt x="61892" y="55275"/>
                </a:cubicBezTo>
                <a:lnTo>
                  <a:pt x="61816" y="55086"/>
                </a:lnTo>
                <a:cubicBezTo>
                  <a:pt x="61854" y="55086"/>
                  <a:pt x="61892" y="55124"/>
                  <a:pt x="61892" y="55200"/>
                </a:cubicBezTo>
                <a:cubicBezTo>
                  <a:pt x="61892" y="55200"/>
                  <a:pt x="61892" y="55200"/>
                  <a:pt x="61892" y="55162"/>
                </a:cubicBezTo>
                <a:lnTo>
                  <a:pt x="61854" y="55011"/>
                </a:lnTo>
                <a:lnTo>
                  <a:pt x="61778" y="54973"/>
                </a:lnTo>
                <a:cubicBezTo>
                  <a:pt x="61778" y="54973"/>
                  <a:pt x="61778" y="54973"/>
                  <a:pt x="61778" y="54935"/>
                </a:cubicBezTo>
                <a:lnTo>
                  <a:pt x="61665" y="54784"/>
                </a:lnTo>
                <a:close/>
                <a:moveTo>
                  <a:pt x="9453" y="55049"/>
                </a:moveTo>
                <a:cubicBezTo>
                  <a:pt x="9377" y="55049"/>
                  <a:pt x="9150" y="55086"/>
                  <a:pt x="9150" y="55275"/>
                </a:cubicBezTo>
                <a:lnTo>
                  <a:pt x="9188" y="55389"/>
                </a:lnTo>
                <a:cubicBezTo>
                  <a:pt x="9256" y="55457"/>
                  <a:pt x="9324" y="55471"/>
                  <a:pt x="9384" y="55471"/>
                </a:cubicBezTo>
                <a:cubicBezTo>
                  <a:pt x="9424" y="55471"/>
                  <a:pt x="9460" y="55465"/>
                  <a:pt x="9490" y="55465"/>
                </a:cubicBezTo>
                <a:lnTo>
                  <a:pt x="9755" y="55389"/>
                </a:lnTo>
                <a:lnTo>
                  <a:pt x="9755" y="55351"/>
                </a:lnTo>
                <a:cubicBezTo>
                  <a:pt x="9755" y="55238"/>
                  <a:pt x="9717" y="55162"/>
                  <a:pt x="9642" y="55086"/>
                </a:cubicBezTo>
                <a:lnTo>
                  <a:pt x="9528" y="55049"/>
                </a:lnTo>
                <a:close/>
                <a:moveTo>
                  <a:pt x="18253" y="55071"/>
                </a:moveTo>
                <a:cubicBezTo>
                  <a:pt x="18230" y="55071"/>
                  <a:pt x="18208" y="55075"/>
                  <a:pt x="18186" y="55086"/>
                </a:cubicBezTo>
                <a:cubicBezTo>
                  <a:pt x="18073" y="55162"/>
                  <a:pt x="18035" y="55351"/>
                  <a:pt x="18148" y="55465"/>
                </a:cubicBezTo>
                <a:cubicBezTo>
                  <a:pt x="18173" y="55465"/>
                  <a:pt x="18215" y="55481"/>
                  <a:pt x="18252" y="55481"/>
                </a:cubicBezTo>
                <a:cubicBezTo>
                  <a:pt x="18270" y="55481"/>
                  <a:pt x="18287" y="55477"/>
                  <a:pt x="18300" y="55465"/>
                </a:cubicBezTo>
                <a:lnTo>
                  <a:pt x="18375" y="55427"/>
                </a:lnTo>
                <a:lnTo>
                  <a:pt x="18300" y="55427"/>
                </a:lnTo>
                <a:lnTo>
                  <a:pt x="18489" y="55313"/>
                </a:lnTo>
                <a:lnTo>
                  <a:pt x="18489" y="55200"/>
                </a:lnTo>
                <a:lnTo>
                  <a:pt x="18413" y="55124"/>
                </a:lnTo>
                <a:cubicBezTo>
                  <a:pt x="18359" y="55098"/>
                  <a:pt x="18306" y="55071"/>
                  <a:pt x="18253" y="55071"/>
                </a:cubicBezTo>
                <a:close/>
                <a:moveTo>
                  <a:pt x="87336" y="55086"/>
                </a:moveTo>
                <a:lnTo>
                  <a:pt x="87072" y="55162"/>
                </a:lnTo>
                <a:cubicBezTo>
                  <a:pt x="87072" y="55162"/>
                  <a:pt x="87072" y="55162"/>
                  <a:pt x="87034" y="55200"/>
                </a:cubicBezTo>
                <a:cubicBezTo>
                  <a:pt x="86996" y="55238"/>
                  <a:pt x="86958" y="55275"/>
                  <a:pt x="86958" y="55351"/>
                </a:cubicBezTo>
                <a:cubicBezTo>
                  <a:pt x="86958" y="55389"/>
                  <a:pt x="86996" y="55465"/>
                  <a:pt x="87147" y="55465"/>
                </a:cubicBezTo>
                <a:lnTo>
                  <a:pt x="87298" y="55389"/>
                </a:lnTo>
                <a:lnTo>
                  <a:pt x="87298" y="55389"/>
                </a:lnTo>
                <a:cubicBezTo>
                  <a:pt x="87298" y="55389"/>
                  <a:pt x="87298" y="55427"/>
                  <a:pt x="87261" y="55427"/>
                </a:cubicBezTo>
                <a:cubicBezTo>
                  <a:pt x="87242" y="55446"/>
                  <a:pt x="87223" y="55446"/>
                  <a:pt x="87209" y="55446"/>
                </a:cubicBezTo>
                <a:cubicBezTo>
                  <a:pt x="87194" y="55446"/>
                  <a:pt x="87185" y="55446"/>
                  <a:pt x="87185" y="55465"/>
                </a:cubicBezTo>
                <a:cubicBezTo>
                  <a:pt x="87235" y="55465"/>
                  <a:pt x="87303" y="55498"/>
                  <a:pt x="87387" y="55498"/>
                </a:cubicBezTo>
                <a:cubicBezTo>
                  <a:pt x="87429" y="55498"/>
                  <a:pt x="87475" y="55490"/>
                  <a:pt x="87525" y="55465"/>
                </a:cubicBezTo>
                <a:lnTo>
                  <a:pt x="87601" y="55389"/>
                </a:lnTo>
                <a:cubicBezTo>
                  <a:pt x="87601" y="55351"/>
                  <a:pt x="87601" y="55313"/>
                  <a:pt x="87601" y="55313"/>
                </a:cubicBezTo>
                <a:cubicBezTo>
                  <a:pt x="87601" y="55124"/>
                  <a:pt x="87412" y="55086"/>
                  <a:pt x="87374" y="55086"/>
                </a:cubicBezTo>
                <a:close/>
                <a:moveTo>
                  <a:pt x="17392" y="55049"/>
                </a:moveTo>
                <a:lnTo>
                  <a:pt x="17241" y="55200"/>
                </a:lnTo>
                <a:cubicBezTo>
                  <a:pt x="17241" y="55200"/>
                  <a:pt x="17241" y="55238"/>
                  <a:pt x="17241" y="55238"/>
                </a:cubicBezTo>
                <a:cubicBezTo>
                  <a:pt x="17203" y="55275"/>
                  <a:pt x="17165" y="55313"/>
                  <a:pt x="17165" y="55389"/>
                </a:cubicBezTo>
                <a:cubicBezTo>
                  <a:pt x="17165" y="55427"/>
                  <a:pt x="17203" y="55502"/>
                  <a:pt x="17354" y="55540"/>
                </a:cubicBezTo>
                <a:lnTo>
                  <a:pt x="17468" y="55502"/>
                </a:lnTo>
                <a:cubicBezTo>
                  <a:pt x="17543" y="55465"/>
                  <a:pt x="17657" y="55351"/>
                  <a:pt x="17657" y="55238"/>
                </a:cubicBezTo>
                <a:cubicBezTo>
                  <a:pt x="17657" y="55200"/>
                  <a:pt x="17657" y="55124"/>
                  <a:pt x="17619" y="55124"/>
                </a:cubicBezTo>
                <a:cubicBezTo>
                  <a:pt x="17543" y="55049"/>
                  <a:pt x="17468" y="55049"/>
                  <a:pt x="17392" y="55049"/>
                </a:cubicBezTo>
                <a:close/>
                <a:moveTo>
                  <a:pt x="70890" y="55238"/>
                </a:moveTo>
                <a:cubicBezTo>
                  <a:pt x="70814" y="55238"/>
                  <a:pt x="70663" y="55275"/>
                  <a:pt x="70625" y="55389"/>
                </a:cubicBezTo>
                <a:lnTo>
                  <a:pt x="70776" y="55540"/>
                </a:lnTo>
                <a:cubicBezTo>
                  <a:pt x="70739" y="55540"/>
                  <a:pt x="70701" y="55503"/>
                  <a:pt x="70701" y="55502"/>
                </a:cubicBezTo>
                <a:lnTo>
                  <a:pt x="70701" y="55502"/>
                </a:lnTo>
                <a:cubicBezTo>
                  <a:pt x="70739" y="55540"/>
                  <a:pt x="70739" y="55616"/>
                  <a:pt x="70852" y="55654"/>
                </a:cubicBezTo>
                <a:lnTo>
                  <a:pt x="71041" y="55540"/>
                </a:lnTo>
                <a:cubicBezTo>
                  <a:pt x="71041" y="55502"/>
                  <a:pt x="71079" y="55465"/>
                  <a:pt x="71079" y="55389"/>
                </a:cubicBezTo>
                <a:lnTo>
                  <a:pt x="71079" y="55351"/>
                </a:lnTo>
                <a:lnTo>
                  <a:pt x="70928" y="55238"/>
                </a:lnTo>
                <a:close/>
                <a:moveTo>
                  <a:pt x="63555" y="55502"/>
                </a:moveTo>
                <a:cubicBezTo>
                  <a:pt x="63480" y="55502"/>
                  <a:pt x="63404" y="55502"/>
                  <a:pt x="63328" y="55540"/>
                </a:cubicBezTo>
                <a:cubicBezTo>
                  <a:pt x="63253" y="55616"/>
                  <a:pt x="63253" y="55691"/>
                  <a:pt x="63291" y="55767"/>
                </a:cubicBezTo>
                <a:lnTo>
                  <a:pt x="63404" y="55843"/>
                </a:lnTo>
                <a:cubicBezTo>
                  <a:pt x="63435" y="55846"/>
                  <a:pt x="63463" y="55848"/>
                  <a:pt x="63489" y="55848"/>
                </a:cubicBezTo>
                <a:cubicBezTo>
                  <a:pt x="63751" y="55848"/>
                  <a:pt x="63782" y="55688"/>
                  <a:pt x="63782" y="55654"/>
                </a:cubicBezTo>
                <a:lnTo>
                  <a:pt x="63631" y="55502"/>
                </a:lnTo>
                <a:close/>
                <a:moveTo>
                  <a:pt x="19661" y="55313"/>
                </a:moveTo>
                <a:cubicBezTo>
                  <a:pt x="19396" y="55313"/>
                  <a:pt x="19169" y="55389"/>
                  <a:pt x="19056" y="55578"/>
                </a:cubicBezTo>
                <a:lnTo>
                  <a:pt x="19207" y="55729"/>
                </a:lnTo>
                <a:cubicBezTo>
                  <a:pt x="19207" y="55767"/>
                  <a:pt x="19245" y="55767"/>
                  <a:pt x="19245" y="55805"/>
                </a:cubicBezTo>
                <a:cubicBezTo>
                  <a:pt x="19320" y="55880"/>
                  <a:pt x="19434" y="55880"/>
                  <a:pt x="19509" y="55880"/>
                </a:cubicBezTo>
                <a:lnTo>
                  <a:pt x="19585" y="55880"/>
                </a:lnTo>
                <a:cubicBezTo>
                  <a:pt x="19585" y="55880"/>
                  <a:pt x="19585" y="55880"/>
                  <a:pt x="19547" y="55843"/>
                </a:cubicBezTo>
                <a:lnTo>
                  <a:pt x="19547" y="55843"/>
                </a:lnTo>
                <a:lnTo>
                  <a:pt x="19774" y="55880"/>
                </a:lnTo>
                <a:cubicBezTo>
                  <a:pt x="19850" y="55805"/>
                  <a:pt x="19850" y="55654"/>
                  <a:pt x="19850" y="55616"/>
                </a:cubicBezTo>
                <a:cubicBezTo>
                  <a:pt x="19850" y="55540"/>
                  <a:pt x="19850" y="55427"/>
                  <a:pt x="19774" y="55351"/>
                </a:cubicBezTo>
                <a:lnTo>
                  <a:pt x="19661" y="55313"/>
                </a:lnTo>
                <a:close/>
                <a:moveTo>
                  <a:pt x="39699" y="55616"/>
                </a:moveTo>
                <a:cubicBezTo>
                  <a:pt x="39472" y="55616"/>
                  <a:pt x="39396" y="55691"/>
                  <a:pt x="39434" y="55843"/>
                </a:cubicBezTo>
                <a:lnTo>
                  <a:pt x="39547" y="55956"/>
                </a:lnTo>
                <a:lnTo>
                  <a:pt x="39661" y="55956"/>
                </a:lnTo>
                <a:lnTo>
                  <a:pt x="39812" y="55843"/>
                </a:lnTo>
                <a:cubicBezTo>
                  <a:pt x="39812" y="55843"/>
                  <a:pt x="39850" y="55805"/>
                  <a:pt x="39850" y="55767"/>
                </a:cubicBezTo>
                <a:lnTo>
                  <a:pt x="39699" y="55616"/>
                </a:lnTo>
                <a:close/>
                <a:moveTo>
                  <a:pt x="85937" y="55616"/>
                </a:moveTo>
                <a:lnTo>
                  <a:pt x="85786" y="55654"/>
                </a:lnTo>
                <a:cubicBezTo>
                  <a:pt x="85711" y="55654"/>
                  <a:pt x="85521" y="55691"/>
                  <a:pt x="85521" y="55956"/>
                </a:cubicBezTo>
                <a:lnTo>
                  <a:pt x="85559" y="56032"/>
                </a:lnTo>
                <a:cubicBezTo>
                  <a:pt x="85626" y="56076"/>
                  <a:pt x="85692" y="56094"/>
                  <a:pt x="85766" y="56094"/>
                </a:cubicBezTo>
                <a:cubicBezTo>
                  <a:pt x="85819" y="56094"/>
                  <a:pt x="85875" y="56085"/>
                  <a:pt x="85937" y="56069"/>
                </a:cubicBezTo>
                <a:cubicBezTo>
                  <a:pt x="86051" y="56032"/>
                  <a:pt x="86126" y="55918"/>
                  <a:pt x="86126" y="55843"/>
                </a:cubicBezTo>
                <a:cubicBezTo>
                  <a:pt x="86126" y="55729"/>
                  <a:pt x="86051" y="55654"/>
                  <a:pt x="85937" y="55616"/>
                </a:cubicBezTo>
                <a:close/>
                <a:moveTo>
                  <a:pt x="14254" y="55502"/>
                </a:moveTo>
                <a:cubicBezTo>
                  <a:pt x="14141" y="55502"/>
                  <a:pt x="13876" y="55540"/>
                  <a:pt x="13876" y="55880"/>
                </a:cubicBezTo>
                <a:cubicBezTo>
                  <a:pt x="13876" y="55918"/>
                  <a:pt x="13876" y="55956"/>
                  <a:pt x="13876" y="55994"/>
                </a:cubicBezTo>
                <a:lnTo>
                  <a:pt x="13989" y="56107"/>
                </a:lnTo>
                <a:cubicBezTo>
                  <a:pt x="14065" y="56107"/>
                  <a:pt x="14178" y="56107"/>
                  <a:pt x="14292" y="56032"/>
                </a:cubicBezTo>
                <a:cubicBezTo>
                  <a:pt x="14330" y="55994"/>
                  <a:pt x="14368" y="55918"/>
                  <a:pt x="14330" y="55805"/>
                </a:cubicBezTo>
                <a:cubicBezTo>
                  <a:pt x="14330" y="55767"/>
                  <a:pt x="14330" y="55729"/>
                  <a:pt x="14368" y="55691"/>
                </a:cubicBezTo>
                <a:lnTo>
                  <a:pt x="14254" y="55502"/>
                </a:lnTo>
                <a:close/>
                <a:moveTo>
                  <a:pt x="40228" y="55767"/>
                </a:moveTo>
                <a:lnTo>
                  <a:pt x="40077" y="55880"/>
                </a:lnTo>
                <a:cubicBezTo>
                  <a:pt x="40039" y="56069"/>
                  <a:pt x="40152" y="56183"/>
                  <a:pt x="40304" y="56221"/>
                </a:cubicBezTo>
                <a:lnTo>
                  <a:pt x="40455" y="56107"/>
                </a:lnTo>
                <a:cubicBezTo>
                  <a:pt x="40455" y="56107"/>
                  <a:pt x="40493" y="56107"/>
                  <a:pt x="40493" y="56069"/>
                </a:cubicBezTo>
                <a:cubicBezTo>
                  <a:pt x="40493" y="56069"/>
                  <a:pt x="40530" y="55994"/>
                  <a:pt x="40530" y="55918"/>
                </a:cubicBezTo>
                <a:cubicBezTo>
                  <a:pt x="40530" y="55918"/>
                  <a:pt x="40530" y="55880"/>
                  <a:pt x="40530" y="55843"/>
                </a:cubicBezTo>
                <a:lnTo>
                  <a:pt x="40379" y="55767"/>
                </a:lnTo>
                <a:close/>
                <a:moveTo>
                  <a:pt x="90399" y="55880"/>
                </a:moveTo>
                <a:cubicBezTo>
                  <a:pt x="90285" y="55880"/>
                  <a:pt x="90172" y="55918"/>
                  <a:pt x="90172" y="56069"/>
                </a:cubicBezTo>
                <a:lnTo>
                  <a:pt x="90285" y="56221"/>
                </a:lnTo>
                <a:cubicBezTo>
                  <a:pt x="90399" y="56221"/>
                  <a:pt x="90474" y="56221"/>
                  <a:pt x="90550" y="56145"/>
                </a:cubicBezTo>
                <a:lnTo>
                  <a:pt x="90588" y="56032"/>
                </a:lnTo>
                <a:cubicBezTo>
                  <a:pt x="90588" y="55956"/>
                  <a:pt x="90512" y="55880"/>
                  <a:pt x="90399" y="55880"/>
                </a:cubicBezTo>
                <a:close/>
                <a:moveTo>
                  <a:pt x="14661" y="55875"/>
                </a:moveTo>
                <a:cubicBezTo>
                  <a:pt x="14399" y="55875"/>
                  <a:pt x="14364" y="56035"/>
                  <a:pt x="14330" y="56069"/>
                </a:cubicBezTo>
                <a:lnTo>
                  <a:pt x="14481" y="56221"/>
                </a:lnTo>
                <a:lnTo>
                  <a:pt x="14557" y="56221"/>
                </a:lnTo>
                <a:cubicBezTo>
                  <a:pt x="14594" y="56221"/>
                  <a:pt x="14632" y="56258"/>
                  <a:pt x="14746" y="56258"/>
                </a:cubicBezTo>
                <a:lnTo>
                  <a:pt x="14859" y="56145"/>
                </a:lnTo>
                <a:lnTo>
                  <a:pt x="14859" y="55994"/>
                </a:lnTo>
                <a:lnTo>
                  <a:pt x="14746" y="55880"/>
                </a:lnTo>
                <a:cubicBezTo>
                  <a:pt x="14715" y="55877"/>
                  <a:pt x="14687" y="55875"/>
                  <a:pt x="14661" y="55875"/>
                </a:cubicBezTo>
                <a:close/>
                <a:moveTo>
                  <a:pt x="63253" y="55805"/>
                </a:moveTo>
                <a:cubicBezTo>
                  <a:pt x="63026" y="55805"/>
                  <a:pt x="62950" y="55918"/>
                  <a:pt x="62875" y="56032"/>
                </a:cubicBezTo>
                <a:lnTo>
                  <a:pt x="62875" y="56183"/>
                </a:lnTo>
                <a:cubicBezTo>
                  <a:pt x="62958" y="56238"/>
                  <a:pt x="63041" y="56273"/>
                  <a:pt x="63124" y="56273"/>
                </a:cubicBezTo>
                <a:cubicBezTo>
                  <a:pt x="63154" y="56273"/>
                  <a:pt x="63185" y="56269"/>
                  <a:pt x="63215" y="56258"/>
                </a:cubicBezTo>
                <a:cubicBezTo>
                  <a:pt x="63328" y="56221"/>
                  <a:pt x="63404" y="56107"/>
                  <a:pt x="63404" y="55994"/>
                </a:cubicBezTo>
                <a:cubicBezTo>
                  <a:pt x="63404" y="55956"/>
                  <a:pt x="63366" y="55880"/>
                  <a:pt x="63328" y="55843"/>
                </a:cubicBezTo>
                <a:lnTo>
                  <a:pt x="63253" y="55805"/>
                </a:lnTo>
                <a:close/>
                <a:moveTo>
                  <a:pt x="19472" y="55918"/>
                </a:moveTo>
                <a:lnTo>
                  <a:pt x="19358" y="56032"/>
                </a:lnTo>
                <a:cubicBezTo>
                  <a:pt x="19283" y="55994"/>
                  <a:pt x="19245" y="55994"/>
                  <a:pt x="19169" y="55994"/>
                </a:cubicBezTo>
                <a:cubicBezTo>
                  <a:pt x="19156" y="55987"/>
                  <a:pt x="19141" y="55984"/>
                  <a:pt x="19125" y="55984"/>
                </a:cubicBezTo>
                <a:cubicBezTo>
                  <a:pt x="19046" y="55984"/>
                  <a:pt x="18942" y="56058"/>
                  <a:pt x="18942" y="56183"/>
                </a:cubicBezTo>
                <a:lnTo>
                  <a:pt x="19056" y="56334"/>
                </a:lnTo>
                <a:cubicBezTo>
                  <a:pt x="19093" y="56334"/>
                  <a:pt x="19131" y="56410"/>
                  <a:pt x="19207" y="56410"/>
                </a:cubicBezTo>
                <a:lnTo>
                  <a:pt x="19320" y="56372"/>
                </a:lnTo>
                <a:cubicBezTo>
                  <a:pt x="19358" y="56372"/>
                  <a:pt x="19396" y="56334"/>
                  <a:pt x="19396" y="56296"/>
                </a:cubicBezTo>
                <a:cubicBezTo>
                  <a:pt x="19434" y="56315"/>
                  <a:pt x="19462" y="56325"/>
                  <a:pt x="19490" y="56325"/>
                </a:cubicBezTo>
                <a:cubicBezTo>
                  <a:pt x="19519" y="56325"/>
                  <a:pt x="19547" y="56315"/>
                  <a:pt x="19585" y="56296"/>
                </a:cubicBezTo>
                <a:cubicBezTo>
                  <a:pt x="19661" y="56258"/>
                  <a:pt x="19698" y="56183"/>
                  <a:pt x="19698" y="56107"/>
                </a:cubicBezTo>
                <a:cubicBezTo>
                  <a:pt x="19698" y="56032"/>
                  <a:pt x="19661" y="55994"/>
                  <a:pt x="19623" y="55956"/>
                </a:cubicBezTo>
                <a:cubicBezTo>
                  <a:pt x="19585" y="55918"/>
                  <a:pt x="19509" y="55918"/>
                  <a:pt x="19472" y="55918"/>
                </a:cubicBezTo>
                <a:close/>
                <a:moveTo>
                  <a:pt x="51532" y="55767"/>
                </a:moveTo>
                <a:lnTo>
                  <a:pt x="51419" y="55843"/>
                </a:lnTo>
                <a:cubicBezTo>
                  <a:pt x="51381" y="55956"/>
                  <a:pt x="51306" y="56069"/>
                  <a:pt x="51306" y="56145"/>
                </a:cubicBezTo>
                <a:cubicBezTo>
                  <a:pt x="51306" y="56334"/>
                  <a:pt x="51419" y="56448"/>
                  <a:pt x="51646" y="56448"/>
                </a:cubicBezTo>
                <a:lnTo>
                  <a:pt x="51797" y="56372"/>
                </a:lnTo>
                <a:cubicBezTo>
                  <a:pt x="51797" y="56334"/>
                  <a:pt x="51835" y="56296"/>
                  <a:pt x="51873" y="56221"/>
                </a:cubicBezTo>
                <a:cubicBezTo>
                  <a:pt x="51910" y="56183"/>
                  <a:pt x="51986" y="56069"/>
                  <a:pt x="51986" y="55956"/>
                </a:cubicBezTo>
                <a:cubicBezTo>
                  <a:pt x="51986" y="55918"/>
                  <a:pt x="51986" y="55880"/>
                  <a:pt x="51986" y="55880"/>
                </a:cubicBezTo>
                <a:lnTo>
                  <a:pt x="51835" y="55767"/>
                </a:lnTo>
                <a:close/>
                <a:moveTo>
                  <a:pt x="18262" y="55654"/>
                </a:moveTo>
                <a:cubicBezTo>
                  <a:pt x="18224" y="55654"/>
                  <a:pt x="18110" y="55654"/>
                  <a:pt x="18035" y="55767"/>
                </a:cubicBezTo>
                <a:lnTo>
                  <a:pt x="18073" y="55843"/>
                </a:lnTo>
                <a:cubicBezTo>
                  <a:pt x="18035" y="55918"/>
                  <a:pt x="17997" y="55994"/>
                  <a:pt x="18035" y="56107"/>
                </a:cubicBezTo>
                <a:lnTo>
                  <a:pt x="18110" y="56145"/>
                </a:lnTo>
                <a:cubicBezTo>
                  <a:pt x="18035" y="56145"/>
                  <a:pt x="17959" y="56221"/>
                  <a:pt x="17959" y="56258"/>
                </a:cubicBezTo>
                <a:lnTo>
                  <a:pt x="18073" y="56410"/>
                </a:lnTo>
                <a:lnTo>
                  <a:pt x="18035" y="56410"/>
                </a:lnTo>
                <a:cubicBezTo>
                  <a:pt x="18110" y="56485"/>
                  <a:pt x="18186" y="56523"/>
                  <a:pt x="18300" y="56523"/>
                </a:cubicBezTo>
                <a:lnTo>
                  <a:pt x="18413" y="56448"/>
                </a:lnTo>
                <a:cubicBezTo>
                  <a:pt x="18413" y="56410"/>
                  <a:pt x="18413" y="56410"/>
                  <a:pt x="18413" y="56372"/>
                </a:cubicBezTo>
                <a:cubicBezTo>
                  <a:pt x="18413" y="56296"/>
                  <a:pt x="18375" y="56221"/>
                  <a:pt x="18300" y="56183"/>
                </a:cubicBezTo>
                <a:cubicBezTo>
                  <a:pt x="18337" y="56145"/>
                  <a:pt x="18375" y="56145"/>
                  <a:pt x="18375" y="56145"/>
                </a:cubicBezTo>
                <a:cubicBezTo>
                  <a:pt x="18451" y="56107"/>
                  <a:pt x="18489" y="56032"/>
                  <a:pt x="18489" y="55956"/>
                </a:cubicBezTo>
                <a:cubicBezTo>
                  <a:pt x="18489" y="55843"/>
                  <a:pt x="18413" y="55691"/>
                  <a:pt x="18262" y="55654"/>
                </a:cubicBezTo>
                <a:close/>
                <a:moveTo>
                  <a:pt x="53347" y="56069"/>
                </a:moveTo>
                <a:cubicBezTo>
                  <a:pt x="53196" y="56069"/>
                  <a:pt x="52893" y="56221"/>
                  <a:pt x="52856" y="56485"/>
                </a:cubicBezTo>
                <a:lnTo>
                  <a:pt x="52893" y="56599"/>
                </a:lnTo>
                <a:cubicBezTo>
                  <a:pt x="52950" y="56637"/>
                  <a:pt x="53007" y="56655"/>
                  <a:pt x="53068" y="56655"/>
                </a:cubicBezTo>
                <a:cubicBezTo>
                  <a:pt x="53130" y="56655"/>
                  <a:pt x="53196" y="56637"/>
                  <a:pt x="53272" y="56599"/>
                </a:cubicBezTo>
                <a:cubicBezTo>
                  <a:pt x="53423" y="56561"/>
                  <a:pt x="53536" y="56410"/>
                  <a:pt x="53536" y="56296"/>
                </a:cubicBezTo>
                <a:cubicBezTo>
                  <a:pt x="53536" y="56221"/>
                  <a:pt x="53498" y="56145"/>
                  <a:pt x="53461" y="56107"/>
                </a:cubicBezTo>
                <a:lnTo>
                  <a:pt x="53347" y="56069"/>
                </a:lnTo>
                <a:close/>
                <a:moveTo>
                  <a:pt x="87979" y="56372"/>
                </a:moveTo>
                <a:lnTo>
                  <a:pt x="87828" y="56448"/>
                </a:lnTo>
                <a:cubicBezTo>
                  <a:pt x="87752" y="56561"/>
                  <a:pt x="87752" y="56712"/>
                  <a:pt x="87866" y="56788"/>
                </a:cubicBezTo>
                <a:lnTo>
                  <a:pt x="88055" y="56750"/>
                </a:lnTo>
                <a:lnTo>
                  <a:pt x="88206" y="56674"/>
                </a:lnTo>
                <a:lnTo>
                  <a:pt x="88206" y="56561"/>
                </a:lnTo>
                <a:lnTo>
                  <a:pt x="88092" y="56448"/>
                </a:lnTo>
                <a:cubicBezTo>
                  <a:pt x="88055" y="56410"/>
                  <a:pt x="88017" y="56410"/>
                  <a:pt x="87979" y="56372"/>
                </a:cubicBezTo>
                <a:close/>
                <a:moveTo>
                  <a:pt x="57468" y="56485"/>
                </a:moveTo>
                <a:cubicBezTo>
                  <a:pt x="57355" y="56523"/>
                  <a:pt x="57241" y="56637"/>
                  <a:pt x="57241" y="56750"/>
                </a:cubicBezTo>
                <a:cubicBezTo>
                  <a:pt x="57241" y="56826"/>
                  <a:pt x="57279" y="56863"/>
                  <a:pt x="57393" y="56901"/>
                </a:cubicBezTo>
                <a:lnTo>
                  <a:pt x="57582" y="56826"/>
                </a:lnTo>
                <a:cubicBezTo>
                  <a:pt x="57582" y="56826"/>
                  <a:pt x="57582" y="56863"/>
                  <a:pt x="57582" y="56863"/>
                </a:cubicBezTo>
                <a:cubicBezTo>
                  <a:pt x="57619" y="56863"/>
                  <a:pt x="57771" y="56826"/>
                  <a:pt x="57771" y="56674"/>
                </a:cubicBezTo>
                <a:lnTo>
                  <a:pt x="57733" y="56599"/>
                </a:lnTo>
                <a:cubicBezTo>
                  <a:pt x="57695" y="56523"/>
                  <a:pt x="57582" y="56485"/>
                  <a:pt x="57468" y="56485"/>
                </a:cubicBezTo>
                <a:close/>
                <a:moveTo>
                  <a:pt x="13914" y="56599"/>
                </a:moveTo>
                <a:cubicBezTo>
                  <a:pt x="13838" y="56637"/>
                  <a:pt x="13763" y="56712"/>
                  <a:pt x="13763" y="56788"/>
                </a:cubicBezTo>
                <a:lnTo>
                  <a:pt x="13876" y="56939"/>
                </a:lnTo>
                <a:cubicBezTo>
                  <a:pt x="13906" y="56939"/>
                  <a:pt x="13961" y="56987"/>
                  <a:pt x="14039" y="56987"/>
                </a:cubicBezTo>
                <a:cubicBezTo>
                  <a:pt x="14059" y="56987"/>
                  <a:pt x="14080" y="56984"/>
                  <a:pt x="14103" y="56977"/>
                </a:cubicBezTo>
                <a:lnTo>
                  <a:pt x="14178" y="56863"/>
                </a:lnTo>
                <a:lnTo>
                  <a:pt x="14178" y="56750"/>
                </a:lnTo>
                <a:lnTo>
                  <a:pt x="14141" y="56674"/>
                </a:lnTo>
                <a:cubicBezTo>
                  <a:pt x="14065" y="56599"/>
                  <a:pt x="13989" y="56599"/>
                  <a:pt x="13914" y="56599"/>
                </a:cubicBezTo>
                <a:close/>
                <a:moveTo>
                  <a:pt x="80266" y="56599"/>
                </a:moveTo>
                <a:lnTo>
                  <a:pt x="80077" y="56750"/>
                </a:lnTo>
                <a:cubicBezTo>
                  <a:pt x="80077" y="56826"/>
                  <a:pt x="80115" y="56901"/>
                  <a:pt x="80191" y="56939"/>
                </a:cubicBezTo>
                <a:cubicBezTo>
                  <a:pt x="80217" y="56966"/>
                  <a:pt x="80244" y="56992"/>
                  <a:pt x="80298" y="56992"/>
                </a:cubicBezTo>
                <a:cubicBezTo>
                  <a:pt x="80320" y="56992"/>
                  <a:pt x="80346" y="56988"/>
                  <a:pt x="80380" y="56977"/>
                </a:cubicBezTo>
                <a:lnTo>
                  <a:pt x="80493" y="56863"/>
                </a:lnTo>
                <a:cubicBezTo>
                  <a:pt x="80493" y="56750"/>
                  <a:pt x="80417" y="56637"/>
                  <a:pt x="80266" y="56599"/>
                </a:cubicBezTo>
                <a:close/>
                <a:moveTo>
                  <a:pt x="83837" y="56763"/>
                </a:moveTo>
                <a:cubicBezTo>
                  <a:pt x="83788" y="56763"/>
                  <a:pt x="83732" y="56772"/>
                  <a:pt x="83669" y="56788"/>
                </a:cubicBezTo>
                <a:cubicBezTo>
                  <a:pt x="83480" y="56826"/>
                  <a:pt x="83480" y="56901"/>
                  <a:pt x="83480" y="56939"/>
                </a:cubicBezTo>
                <a:lnTo>
                  <a:pt x="83555" y="57015"/>
                </a:lnTo>
                <a:cubicBezTo>
                  <a:pt x="83555" y="57052"/>
                  <a:pt x="83593" y="57052"/>
                  <a:pt x="83593" y="57052"/>
                </a:cubicBezTo>
                <a:cubicBezTo>
                  <a:pt x="83593" y="57090"/>
                  <a:pt x="83631" y="57166"/>
                  <a:pt x="83782" y="57204"/>
                </a:cubicBezTo>
                <a:lnTo>
                  <a:pt x="83934" y="57090"/>
                </a:lnTo>
                <a:cubicBezTo>
                  <a:pt x="83971" y="57052"/>
                  <a:pt x="84009" y="57015"/>
                  <a:pt x="84047" y="56939"/>
                </a:cubicBezTo>
                <a:lnTo>
                  <a:pt x="84009" y="56826"/>
                </a:lnTo>
                <a:cubicBezTo>
                  <a:pt x="83965" y="56781"/>
                  <a:pt x="83908" y="56763"/>
                  <a:pt x="83837" y="56763"/>
                </a:cubicBezTo>
                <a:close/>
                <a:moveTo>
                  <a:pt x="27695" y="56839"/>
                </a:moveTo>
                <a:cubicBezTo>
                  <a:pt x="27651" y="56839"/>
                  <a:pt x="27607" y="56857"/>
                  <a:pt x="27562" y="56901"/>
                </a:cubicBezTo>
                <a:cubicBezTo>
                  <a:pt x="27373" y="56977"/>
                  <a:pt x="27411" y="57204"/>
                  <a:pt x="27600" y="57241"/>
                </a:cubicBezTo>
                <a:lnTo>
                  <a:pt x="27789" y="57128"/>
                </a:lnTo>
                <a:cubicBezTo>
                  <a:pt x="27789" y="57090"/>
                  <a:pt x="27865" y="57052"/>
                  <a:pt x="27865" y="57015"/>
                </a:cubicBezTo>
                <a:lnTo>
                  <a:pt x="27789" y="56863"/>
                </a:lnTo>
                <a:cubicBezTo>
                  <a:pt x="27758" y="56848"/>
                  <a:pt x="27727" y="56839"/>
                  <a:pt x="27695" y="56839"/>
                </a:cubicBezTo>
                <a:close/>
                <a:moveTo>
                  <a:pt x="417" y="56901"/>
                </a:moveTo>
                <a:cubicBezTo>
                  <a:pt x="303" y="56901"/>
                  <a:pt x="227" y="56939"/>
                  <a:pt x="152" y="56977"/>
                </a:cubicBezTo>
                <a:lnTo>
                  <a:pt x="114" y="57052"/>
                </a:lnTo>
                <a:lnTo>
                  <a:pt x="114" y="57241"/>
                </a:lnTo>
                <a:lnTo>
                  <a:pt x="190" y="57317"/>
                </a:lnTo>
                <a:cubicBezTo>
                  <a:pt x="278" y="57361"/>
                  <a:pt x="367" y="57380"/>
                  <a:pt x="448" y="57380"/>
                </a:cubicBezTo>
                <a:cubicBezTo>
                  <a:pt x="505" y="57380"/>
                  <a:pt x="559" y="57371"/>
                  <a:pt x="606" y="57355"/>
                </a:cubicBezTo>
                <a:cubicBezTo>
                  <a:pt x="681" y="57317"/>
                  <a:pt x="795" y="57279"/>
                  <a:pt x="832" y="57166"/>
                </a:cubicBezTo>
                <a:lnTo>
                  <a:pt x="795" y="57052"/>
                </a:lnTo>
                <a:cubicBezTo>
                  <a:pt x="719" y="56977"/>
                  <a:pt x="568" y="56901"/>
                  <a:pt x="417" y="56901"/>
                </a:cubicBezTo>
                <a:close/>
                <a:moveTo>
                  <a:pt x="70209" y="56334"/>
                </a:moveTo>
                <a:cubicBezTo>
                  <a:pt x="70172" y="56334"/>
                  <a:pt x="70096" y="56334"/>
                  <a:pt x="70020" y="56372"/>
                </a:cubicBezTo>
                <a:cubicBezTo>
                  <a:pt x="69907" y="56410"/>
                  <a:pt x="69831" y="56485"/>
                  <a:pt x="69793" y="56523"/>
                </a:cubicBezTo>
                <a:lnTo>
                  <a:pt x="69604" y="56599"/>
                </a:lnTo>
                <a:cubicBezTo>
                  <a:pt x="69567" y="56712"/>
                  <a:pt x="69529" y="56750"/>
                  <a:pt x="69415" y="56863"/>
                </a:cubicBezTo>
                <a:cubicBezTo>
                  <a:pt x="69340" y="56939"/>
                  <a:pt x="69226" y="57052"/>
                  <a:pt x="69189" y="57204"/>
                </a:cubicBezTo>
                <a:lnTo>
                  <a:pt x="69264" y="57317"/>
                </a:lnTo>
                <a:cubicBezTo>
                  <a:pt x="69378" y="57385"/>
                  <a:pt x="69477" y="57399"/>
                  <a:pt x="69555" y="57399"/>
                </a:cubicBezTo>
                <a:cubicBezTo>
                  <a:pt x="69607" y="57399"/>
                  <a:pt x="69650" y="57393"/>
                  <a:pt x="69680" y="57393"/>
                </a:cubicBezTo>
                <a:cubicBezTo>
                  <a:pt x="69793" y="57355"/>
                  <a:pt x="69907" y="57279"/>
                  <a:pt x="69945" y="57204"/>
                </a:cubicBezTo>
                <a:lnTo>
                  <a:pt x="70020" y="57204"/>
                </a:lnTo>
                <a:cubicBezTo>
                  <a:pt x="70058" y="57166"/>
                  <a:pt x="70058" y="57128"/>
                  <a:pt x="70058" y="57052"/>
                </a:cubicBezTo>
                <a:cubicBezTo>
                  <a:pt x="70096" y="57052"/>
                  <a:pt x="70172" y="57052"/>
                  <a:pt x="70209" y="57015"/>
                </a:cubicBezTo>
                <a:cubicBezTo>
                  <a:pt x="70247" y="56977"/>
                  <a:pt x="70247" y="56901"/>
                  <a:pt x="70285" y="56826"/>
                </a:cubicBezTo>
                <a:lnTo>
                  <a:pt x="70285" y="56826"/>
                </a:lnTo>
                <a:cubicBezTo>
                  <a:pt x="70247" y="56863"/>
                  <a:pt x="70209" y="56863"/>
                  <a:pt x="70209" y="56863"/>
                </a:cubicBezTo>
                <a:lnTo>
                  <a:pt x="70361" y="56788"/>
                </a:lnTo>
                <a:cubicBezTo>
                  <a:pt x="70361" y="56750"/>
                  <a:pt x="70361" y="56712"/>
                  <a:pt x="70361" y="56637"/>
                </a:cubicBezTo>
                <a:cubicBezTo>
                  <a:pt x="70361" y="56448"/>
                  <a:pt x="70323" y="56372"/>
                  <a:pt x="70209" y="56334"/>
                </a:cubicBezTo>
                <a:close/>
                <a:moveTo>
                  <a:pt x="24122" y="57431"/>
                </a:moveTo>
                <a:cubicBezTo>
                  <a:pt x="24046" y="57468"/>
                  <a:pt x="23933" y="57544"/>
                  <a:pt x="23933" y="57657"/>
                </a:cubicBezTo>
                <a:cubicBezTo>
                  <a:pt x="23933" y="57695"/>
                  <a:pt x="23971" y="57809"/>
                  <a:pt x="24160" y="57846"/>
                </a:cubicBezTo>
                <a:lnTo>
                  <a:pt x="24311" y="57771"/>
                </a:lnTo>
                <a:cubicBezTo>
                  <a:pt x="24349" y="57733"/>
                  <a:pt x="24387" y="57657"/>
                  <a:pt x="24387" y="57582"/>
                </a:cubicBezTo>
                <a:cubicBezTo>
                  <a:pt x="24387" y="57506"/>
                  <a:pt x="24311" y="57431"/>
                  <a:pt x="24198" y="57431"/>
                </a:cubicBezTo>
                <a:close/>
                <a:moveTo>
                  <a:pt x="15275" y="57468"/>
                </a:moveTo>
                <a:lnTo>
                  <a:pt x="15124" y="57582"/>
                </a:lnTo>
                <a:cubicBezTo>
                  <a:pt x="15124" y="57620"/>
                  <a:pt x="15124" y="57657"/>
                  <a:pt x="15086" y="57695"/>
                </a:cubicBezTo>
                <a:lnTo>
                  <a:pt x="15086" y="57809"/>
                </a:lnTo>
                <a:cubicBezTo>
                  <a:pt x="15151" y="57874"/>
                  <a:pt x="15301" y="57967"/>
                  <a:pt x="15462" y="57967"/>
                </a:cubicBezTo>
                <a:cubicBezTo>
                  <a:pt x="15488" y="57967"/>
                  <a:pt x="15514" y="57965"/>
                  <a:pt x="15540" y="57960"/>
                </a:cubicBezTo>
                <a:cubicBezTo>
                  <a:pt x="15577" y="57922"/>
                  <a:pt x="15691" y="57884"/>
                  <a:pt x="15691" y="57695"/>
                </a:cubicBezTo>
                <a:lnTo>
                  <a:pt x="15691" y="57620"/>
                </a:lnTo>
                <a:cubicBezTo>
                  <a:pt x="15615" y="57544"/>
                  <a:pt x="15502" y="57468"/>
                  <a:pt x="15275" y="57468"/>
                </a:cubicBezTo>
                <a:close/>
                <a:moveTo>
                  <a:pt x="69037" y="57355"/>
                </a:moveTo>
                <a:cubicBezTo>
                  <a:pt x="68886" y="57355"/>
                  <a:pt x="68773" y="57393"/>
                  <a:pt x="68697" y="57431"/>
                </a:cubicBezTo>
                <a:cubicBezTo>
                  <a:pt x="68584" y="57544"/>
                  <a:pt x="68546" y="57657"/>
                  <a:pt x="68584" y="57846"/>
                </a:cubicBezTo>
                <a:lnTo>
                  <a:pt x="68735" y="57960"/>
                </a:lnTo>
                <a:lnTo>
                  <a:pt x="68810" y="57960"/>
                </a:lnTo>
                <a:cubicBezTo>
                  <a:pt x="68848" y="57960"/>
                  <a:pt x="68848" y="57960"/>
                  <a:pt x="68848" y="57998"/>
                </a:cubicBezTo>
                <a:lnTo>
                  <a:pt x="69075" y="57922"/>
                </a:lnTo>
                <a:lnTo>
                  <a:pt x="69226" y="57809"/>
                </a:lnTo>
                <a:cubicBezTo>
                  <a:pt x="69189" y="57733"/>
                  <a:pt x="69151" y="57695"/>
                  <a:pt x="69151" y="57657"/>
                </a:cubicBezTo>
                <a:cubicBezTo>
                  <a:pt x="69113" y="57620"/>
                  <a:pt x="69075" y="57657"/>
                  <a:pt x="69151" y="57544"/>
                </a:cubicBezTo>
                <a:lnTo>
                  <a:pt x="69037" y="57355"/>
                </a:lnTo>
                <a:close/>
                <a:moveTo>
                  <a:pt x="43744" y="57846"/>
                </a:moveTo>
                <a:lnTo>
                  <a:pt x="43555" y="57922"/>
                </a:lnTo>
                <a:cubicBezTo>
                  <a:pt x="43555" y="57960"/>
                  <a:pt x="43517" y="57998"/>
                  <a:pt x="43517" y="58035"/>
                </a:cubicBezTo>
                <a:lnTo>
                  <a:pt x="43631" y="58187"/>
                </a:lnTo>
                <a:cubicBezTo>
                  <a:pt x="43668" y="58187"/>
                  <a:pt x="43668" y="58224"/>
                  <a:pt x="43744" y="58224"/>
                </a:cubicBezTo>
                <a:lnTo>
                  <a:pt x="43895" y="58111"/>
                </a:lnTo>
                <a:cubicBezTo>
                  <a:pt x="43933" y="58111"/>
                  <a:pt x="43933" y="58073"/>
                  <a:pt x="43971" y="58035"/>
                </a:cubicBezTo>
                <a:lnTo>
                  <a:pt x="43857" y="57884"/>
                </a:lnTo>
                <a:cubicBezTo>
                  <a:pt x="43820" y="57884"/>
                  <a:pt x="43782" y="57846"/>
                  <a:pt x="43744" y="57846"/>
                </a:cubicBezTo>
                <a:close/>
                <a:moveTo>
                  <a:pt x="16107" y="57884"/>
                </a:moveTo>
                <a:lnTo>
                  <a:pt x="15955" y="57998"/>
                </a:lnTo>
                <a:lnTo>
                  <a:pt x="15955" y="58149"/>
                </a:lnTo>
                <a:lnTo>
                  <a:pt x="16107" y="58262"/>
                </a:lnTo>
                <a:cubicBezTo>
                  <a:pt x="16140" y="58273"/>
                  <a:pt x="16173" y="58278"/>
                  <a:pt x="16205" y="58278"/>
                </a:cubicBezTo>
                <a:cubicBezTo>
                  <a:pt x="16283" y="58278"/>
                  <a:pt x="16356" y="58251"/>
                  <a:pt x="16409" y="58224"/>
                </a:cubicBezTo>
                <a:cubicBezTo>
                  <a:pt x="16447" y="58187"/>
                  <a:pt x="16485" y="58111"/>
                  <a:pt x="16485" y="58035"/>
                </a:cubicBezTo>
                <a:lnTo>
                  <a:pt x="16485" y="57998"/>
                </a:lnTo>
                <a:lnTo>
                  <a:pt x="16334" y="57884"/>
                </a:lnTo>
                <a:close/>
                <a:moveTo>
                  <a:pt x="78036" y="57771"/>
                </a:moveTo>
                <a:cubicBezTo>
                  <a:pt x="77620" y="57846"/>
                  <a:pt x="77506" y="58035"/>
                  <a:pt x="77620" y="58262"/>
                </a:cubicBezTo>
                <a:lnTo>
                  <a:pt x="77733" y="58338"/>
                </a:lnTo>
                <a:cubicBezTo>
                  <a:pt x="77770" y="58341"/>
                  <a:pt x="77804" y="58343"/>
                  <a:pt x="77837" y="58343"/>
                </a:cubicBezTo>
                <a:cubicBezTo>
                  <a:pt x="78168" y="58343"/>
                  <a:pt x="78266" y="58177"/>
                  <a:pt x="78300" y="58073"/>
                </a:cubicBezTo>
                <a:lnTo>
                  <a:pt x="78187" y="57922"/>
                </a:lnTo>
                <a:cubicBezTo>
                  <a:pt x="78212" y="57922"/>
                  <a:pt x="78220" y="57939"/>
                  <a:pt x="78223" y="57939"/>
                </a:cubicBezTo>
                <a:cubicBezTo>
                  <a:pt x="78225" y="57939"/>
                  <a:pt x="78225" y="57935"/>
                  <a:pt x="78225" y="57922"/>
                </a:cubicBezTo>
                <a:cubicBezTo>
                  <a:pt x="78225" y="57884"/>
                  <a:pt x="78187" y="57846"/>
                  <a:pt x="78149" y="57809"/>
                </a:cubicBezTo>
                <a:lnTo>
                  <a:pt x="78036" y="57771"/>
                </a:lnTo>
                <a:close/>
                <a:moveTo>
                  <a:pt x="78981" y="58035"/>
                </a:moveTo>
                <a:cubicBezTo>
                  <a:pt x="78830" y="58035"/>
                  <a:pt x="78754" y="58035"/>
                  <a:pt x="78678" y="58111"/>
                </a:cubicBezTo>
                <a:cubicBezTo>
                  <a:pt x="78640" y="58149"/>
                  <a:pt x="78565" y="58187"/>
                  <a:pt x="78565" y="58300"/>
                </a:cubicBezTo>
                <a:lnTo>
                  <a:pt x="78603" y="58338"/>
                </a:lnTo>
                <a:lnTo>
                  <a:pt x="78716" y="58414"/>
                </a:lnTo>
                <a:cubicBezTo>
                  <a:pt x="78749" y="58425"/>
                  <a:pt x="78783" y="58429"/>
                  <a:pt x="78815" y="58429"/>
                </a:cubicBezTo>
                <a:cubicBezTo>
                  <a:pt x="78893" y="58429"/>
                  <a:pt x="78965" y="58402"/>
                  <a:pt x="79019" y="58376"/>
                </a:cubicBezTo>
                <a:cubicBezTo>
                  <a:pt x="79056" y="58338"/>
                  <a:pt x="79094" y="58262"/>
                  <a:pt x="79094" y="58187"/>
                </a:cubicBezTo>
                <a:cubicBezTo>
                  <a:pt x="79094" y="58187"/>
                  <a:pt x="79094" y="58149"/>
                  <a:pt x="79094" y="58149"/>
                </a:cubicBezTo>
                <a:lnTo>
                  <a:pt x="78981" y="58035"/>
                </a:lnTo>
                <a:close/>
                <a:moveTo>
                  <a:pt x="58210" y="57982"/>
                </a:moveTo>
                <a:cubicBezTo>
                  <a:pt x="58146" y="57982"/>
                  <a:pt x="58100" y="58009"/>
                  <a:pt x="58073" y="58035"/>
                </a:cubicBezTo>
                <a:lnTo>
                  <a:pt x="58035" y="58035"/>
                </a:lnTo>
                <a:lnTo>
                  <a:pt x="57846" y="58149"/>
                </a:lnTo>
                <a:cubicBezTo>
                  <a:pt x="57846" y="58262"/>
                  <a:pt x="57884" y="58376"/>
                  <a:pt x="57960" y="58414"/>
                </a:cubicBezTo>
                <a:cubicBezTo>
                  <a:pt x="57998" y="58489"/>
                  <a:pt x="58073" y="58489"/>
                  <a:pt x="58187" y="58489"/>
                </a:cubicBezTo>
                <a:lnTo>
                  <a:pt x="58300" y="58376"/>
                </a:lnTo>
                <a:lnTo>
                  <a:pt x="58413" y="58262"/>
                </a:lnTo>
                <a:lnTo>
                  <a:pt x="58413" y="58111"/>
                </a:lnTo>
                <a:lnTo>
                  <a:pt x="58300" y="57998"/>
                </a:lnTo>
                <a:cubicBezTo>
                  <a:pt x="58267" y="57987"/>
                  <a:pt x="58237" y="57982"/>
                  <a:pt x="58210" y="57982"/>
                </a:cubicBezTo>
                <a:close/>
                <a:moveTo>
                  <a:pt x="69240" y="58408"/>
                </a:moveTo>
                <a:cubicBezTo>
                  <a:pt x="68991" y="58408"/>
                  <a:pt x="68958" y="58535"/>
                  <a:pt x="68924" y="58603"/>
                </a:cubicBezTo>
                <a:lnTo>
                  <a:pt x="69075" y="58754"/>
                </a:lnTo>
                <a:cubicBezTo>
                  <a:pt x="69264" y="58716"/>
                  <a:pt x="69378" y="58678"/>
                  <a:pt x="69453" y="58565"/>
                </a:cubicBezTo>
                <a:lnTo>
                  <a:pt x="69340" y="58414"/>
                </a:lnTo>
                <a:cubicBezTo>
                  <a:pt x="69303" y="58409"/>
                  <a:pt x="69270" y="58408"/>
                  <a:pt x="69240" y="58408"/>
                </a:cubicBezTo>
                <a:close/>
                <a:moveTo>
                  <a:pt x="28877" y="58484"/>
                </a:moveTo>
                <a:cubicBezTo>
                  <a:pt x="28615" y="58484"/>
                  <a:pt x="28583" y="58647"/>
                  <a:pt x="28583" y="58716"/>
                </a:cubicBezTo>
                <a:lnTo>
                  <a:pt x="28621" y="58792"/>
                </a:lnTo>
                <a:cubicBezTo>
                  <a:pt x="28669" y="58863"/>
                  <a:pt x="28732" y="58890"/>
                  <a:pt x="28781" y="58890"/>
                </a:cubicBezTo>
                <a:cubicBezTo>
                  <a:pt x="28810" y="58890"/>
                  <a:pt x="28834" y="58881"/>
                  <a:pt x="28848" y="58867"/>
                </a:cubicBezTo>
                <a:cubicBezTo>
                  <a:pt x="28961" y="58867"/>
                  <a:pt x="29037" y="58792"/>
                  <a:pt x="29075" y="58640"/>
                </a:cubicBezTo>
                <a:lnTo>
                  <a:pt x="28961" y="58489"/>
                </a:lnTo>
                <a:cubicBezTo>
                  <a:pt x="28931" y="58486"/>
                  <a:pt x="28903" y="58484"/>
                  <a:pt x="28877" y="58484"/>
                </a:cubicBezTo>
                <a:close/>
                <a:moveTo>
                  <a:pt x="11795" y="58472"/>
                </a:moveTo>
                <a:cubicBezTo>
                  <a:pt x="11771" y="58472"/>
                  <a:pt x="11746" y="58477"/>
                  <a:pt x="11721" y="58489"/>
                </a:cubicBezTo>
                <a:cubicBezTo>
                  <a:pt x="11683" y="58489"/>
                  <a:pt x="11645" y="58527"/>
                  <a:pt x="11645" y="58603"/>
                </a:cubicBezTo>
                <a:lnTo>
                  <a:pt x="11759" y="58754"/>
                </a:lnTo>
                <a:cubicBezTo>
                  <a:pt x="11721" y="58716"/>
                  <a:pt x="11683" y="58716"/>
                  <a:pt x="11683" y="58716"/>
                </a:cubicBezTo>
                <a:cubicBezTo>
                  <a:pt x="11683" y="58754"/>
                  <a:pt x="11683" y="58754"/>
                  <a:pt x="11683" y="58754"/>
                </a:cubicBezTo>
                <a:lnTo>
                  <a:pt x="11834" y="58905"/>
                </a:lnTo>
                <a:lnTo>
                  <a:pt x="11986" y="58905"/>
                </a:lnTo>
                <a:lnTo>
                  <a:pt x="12212" y="58829"/>
                </a:lnTo>
                <a:lnTo>
                  <a:pt x="12212" y="58640"/>
                </a:lnTo>
                <a:lnTo>
                  <a:pt x="12023" y="58527"/>
                </a:lnTo>
                <a:cubicBezTo>
                  <a:pt x="11986" y="58527"/>
                  <a:pt x="11948" y="58527"/>
                  <a:pt x="11910" y="58489"/>
                </a:cubicBezTo>
                <a:cubicBezTo>
                  <a:pt x="11885" y="58489"/>
                  <a:pt x="11843" y="58472"/>
                  <a:pt x="11795" y="58472"/>
                </a:cubicBezTo>
                <a:close/>
                <a:moveTo>
                  <a:pt x="19396" y="58489"/>
                </a:moveTo>
                <a:cubicBezTo>
                  <a:pt x="19245" y="58489"/>
                  <a:pt x="19131" y="58527"/>
                  <a:pt x="19056" y="58565"/>
                </a:cubicBezTo>
                <a:cubicBezTo>
                  <a:pt x="19018" y="58603"/>
                  <a:pt x="18980" y="58678"/>
                  <a:pt x="18980" y="58792"/>
                </a:cubicBezTo>
                <a:lnTo>
                  <a:pt x="19131" y="58905"/>
                </a:lnTo>
                <a:cubicBezTo>
                  <a:pt x="19320" y="58905"/>
                  <a:pt x="19434" y="58792"/>
                  <a:pt x="19472" y="58716"/>
                </a:cubicBezTo>
                <a:lnTo>
                  <a:pt x="19358" y="58640"/>
                </a:lnTo>
                <a:lnTo>
                  <a:pt x="19472" y="58678"/>
                </a:lnTo>
                <a:lnTo>
                  <a:pt x="19396" y="58489"/>
                </a:lnTo>
                <a:close/>
                <a:moveTo>
                  <a:pt x="48243" y="58451"/>
                </a:moveTo>
                <a:lnTo>
                  <a:pt x="48092" y="58489"/>
                </a:lnTo>
                <a:cubicBezTo>
                  <a:pt x="47979" y="58565"/>
                  <a:pt x="47979" y="58754"/>
                  <a:pt x="48092" y="58829"/>
                </a:cubicBezTo>
                <a:cubicBezTo>
                  <a:pt x="48130" y="58867"/>
                  <a:pt x="48168" y="58905"/>
                  <a:pt x="48281" y="58905"/>
                </a:cubicBezTo>
                <a:lnTo>
                  <a:pt x="48432" y="58754"/>
                </a:lnTo>
                <a:cubicBezTo>
                  <a:pt x="48394" y="58603"/>
                  <a:pt x="48357" y="58527"/>
                  <a:pt x="48243" y="58451"/>
                </a:cubicBezTo>
                <a:close/>
                <a:moveTo>
                  <a:pt x="9793" y="58829"/>
                </a:moveTo>
                <a:lnTo>
                  <a:pt x="9642" y="58943"/>
                </a:lnTo>
                <a:lnTo>
                  <a:pt x="9642" y="59018"/>
                </a:lnTo>
                <a:lnTo>
                  <a:pt x="9755" y="59132"/>
                </a:lnTo>
                <a:cubicBezTo>
                  <a:pt x="9793" y="59170"/>
                  <a:pt x="9831" y="59207"/>
                  <a:pt x="9868" y="59207"/>
                </a:cubicBezTo>
                <a:lnTo>
                  <a:pt x="10057" y="59094"/>
                </a:lnTo>
                <a:cubicBezTo>
                  <a:pt x="10057" y="59056"/>
                  <a:pt x="10057" y="59018"/>
                  <a:pt x="10095" y="58981"/>
                </a:cubicBezTo>
                <a:lnTo>
                  <a:pt x="9982" y="58829"/>
                </a:lnTo>
                <a:close/>
                <a:moveTo>
                  <a:pt x="5982" y="58909"/>
                </a:moveTo>
                <a:cubicBezTo>
                  <a:pt x="5922" y="58909"/>
                  <a:pt x="5848" y="58935"/>
                  <a:pt x="5785" y="59018"/>
                </a:cubicBezTo>
                <a:lnTo>
                  <a:pt x="5785" y="59207"/>
                </a:lnTo>
                <a:cubicBezTo>
                  <a:pt x="5880" y="59226"/>
                  <a:pt x="5946" y="59236"/>
                  <a:pt x="5998" y="59236"/>
                </a:cubicBezTo>
                <a:cubicBezTo>
                  <a:pt x="6050" y="59236"/>
                  <a:pt x="6088" y="59226"/>
                  <a:pt x="6125" y="59207"/>
                </a:cubicBezTo>
                <a:cubicBezTo>
                  <a:pt x="6163" y="59170"/>
                  <a:pt x="6201" y="59132"/>
                  <a:pt x="6201" y="59094"/>
                </a:cubicBezTo>
                <a:cubicBezTo>
                  <a:pt x="6201" y="59018"/>
                  <a:pt x="6163" y="58943"/>
                  <a:pt x="6088" y="58943"/>
                </a:cubicBezTo>
                <a:cubicBezTo>
                  <a:pt x="6071" y="58926"/>
                  <a:pt x="6031" y="58909"/>
                  <a:pt x="5982" y="58909"/>
                </a:cubicBezTo>
                <a:close/>
                <a:moveTo>
                  <a:pt x="39245" y="58300"/>
                </a:moveTo>
                <a:cubicBezTo>
                  <a:pt x="39056" y="58414"/>
                  <a:pt x="38716" y="58640"/>
                  <a:pt x="38716" y="58905"/>
                </a:cubicBezTo>
                <a:cubicBezTo>
                  <a:pt x="38716" y="58981"/>
                  <a:pt x="38753" y="59094"/>
                  <a:pt x="38829" y="59170"/>
                </a:cubicBezTo>
                <a:lnTo>
                  <a:pt x="38942" y="59207"/>
                </a:lnTo>
                <a:lnTo>
                  <a:pt x="38980" y="59207"/>
                </a:lnTo>
                <a:cubicBezTo>
                  <a:pt x="39075" y="59226"/>
                  <a:pt x="39122" y="59236"/>
                  <a:pt x="39165" y="59236"/>
                </a:cubicBezTo>
                <a:cubicBezTo>
                  <a:pt x="39207" y="59236"/>
                  <a:pt x="39245" y="59226"/>
                  <a:pt x="39321" y="59207"/>
                </a:cubicBezTo>
                <a:lnTo>
                  <a:pt x="39358" y="59207"/>
                </a:lnTo>
                <a:cubicBezTo>
                  <a:pt x="39321" y="59245"/>
                  <a:pt x="39245" y="59283"/>
                  <a:pt x="39245" y="59397"/>
                </a:cubicBezTo>
                <a:lnTo>
                  <a:pt x="39321" y="59510"/>
                </a:lnTo>
                <a:cubicBezTo>
                  <a:pt x="39354" y="59521"/>
                  <a:pt x="39387" y="59526"/>
                  <a:pt x="39419" y="59526"/>
                </a:cubicBezTo>
                <a:cubicBezTo>
                  <a:pt x="39497" y="59526"/>
                  <a:pt x="39570" y="59499"/>
                  <a:pt x="39623" y="59472"/>
                </a:cubicBezTo>
                <a:cubicBezTo>
                  <a:pt x="39699" y="59434"/>
                  <a:pt x="39736" y="59359"/>
                  <a:pt x="39736" y="59283"/>
                </a:cubicBezTo>
                <a:cubicBezTo>
                  <a:pt x="39736" y="59170"/>
                  <a:pt x="39661" y="59094"/>
                  <a:pt x="39547" y="59094"/>
                </a:cubicBezTo>
                <a:cubicBezTo>
                  <a:pt x="39547" y="59056"/>
                  <a:pt x="39547" y="59056"/>
                  <a:pt x="39547" y="59056"/>
                </a:cubicBezTo>
                <a:cubicBezTo>
                  <a:pt x="39585" y="59018"/>
                  <a:pt x="39623" y="58981"/>
                  <a:pt x="39661" y="58905"/>
                </a:cubicBezTo>
                <a:cubicBezTo>
                  <a:pt x="39736" y="58905"/>
                  <a:pt x="39888" y="58867"/>
                  <a:pt x="39888" y="58716"/>
                </a:cubicBezTo>
                <a:cubicBezTo>
                  <a:pt x="39888" y="58678"/>
                  <a:pt x="39888" y="58678"/>
                  <a:pt x="39850" y="58640"/>
                </a:cubicBezTo>
                <a:lnTo>
                  <a:pt x="39699" y="58565"/>
                </a:lnTo>
                <a:lnTo>
                  <a:pt x="39774" y="58565"/>
                </a:lnTo>
                <a:cubicBezTo>
                  <a:pt x="39736" y="58565"/>
                  <a:pt x="39736" y="58527"/>
                  <a:pt x="39699" y="58527"/>
                </a:cubicBezTo>
                <a:cubicBezTo>
                  <a:pt x="39661" y="58451"/>
                  <a:pt x="39547" y="58300"/>
                  <a:pt x="39321" y="58300"/>
                </a:cubicBezTo>
                <a:close/>
                <a:moveTo>
                  <a:pt x="69491" y="58603"/>
                </a:moveTo>
                <a:lnTo>
                  <a:pt x="69378" y="58754"/>
                </a:lnTo>
                <a:lnTo>
                  <a:pt x="69340" y="58754"/>
                </a:lnTo>
                <a:cubicBezTo>
                  <a:pt x="69264" y="58792"/>
                  <a:pt x="69113" y="58829"/>
                  <a:pt x="69113" y="58981"/>
                </a:cubicBezTo>
                <a:lnTo>
                  <a:pt x="69151" y="59018"/>
                </a:lnTo>
                <a:cubicBezTo>
                  <a:pt x="69075" y="59056"/>
                  <a:pt x="69037" y="59132"/>
                  <a:pt x="69037" y="59245"/>
                </a:cubicBezTo>
                <a:lnTo>
                  <a:pt x="69000" y="59245"/>
                </a:lnTo>
                <a:cubicBezTo>
                  <a:pt x="68924" y="59207"/>
                  <a:pt x="68848" y="59170"/>
                  <a:pt x="68810" y="59170"/>
                </a:cubicBezTo>
                <a:lnTo>
                  <a:pt x="68584" y="59283"/>
                </a:lnTo>
                <a:lnTo>
                  <a:pt x="68584" y="59321"/>
                </a:lnTo>
                <a:lnTo>
                  <a:pt x="68621" y="59321"/>
                </a:lnTo>
                <a:cubicBezTo>
                  <a:pt x="68584" y="59359"/>
                  <a:pt x="68584" y="59359"/>
                  <a:pt x="68546" y="59359"/>
                </a:cubicBezTo>
                <a:lnTo>
                  <a:pt x="68621" y="59510"/>
                </a:lnTo>
                <a:lnTo>
                  <a:pt x="68584" y="59548"/>
                </a:lnTo>
                <a:cubicBezTo>
                  <a:pt x="68584" y="59548"/>
                  <a:pt x="68621" y="59586"/>
                  <a:pt x="68621" y="59586"/>
                </a:cubicBezTo>
                <a:cubicBezTo>
                  <a:pt x="68659" y="59661"/>
                  <a:pt x="68735" y="59737"/>
                  <a:pt x="68848" y="59737"/>
                </a:cubicBezTo>
                <a:cubicBezTo>
                  <a:pt x="68922" y="59737"/>
                  <a:pt x="68959" y="59666"/>
                  <a:pt x="69031" y="59592"/>
                </a:cubicBezTo>
                <a:lnTo>
                  <a:pt x="69031" y="59592"/>
                </a:lnTo>
                <a:cubicBezTo>
                  <a:pt x="69058" y="59603"/>
                  <a:pt x="69085" y="59623"/>
                  <a:pt x="69113" y="59623"/>
                </a:cubicBezTo>
                <a:cubicBezTo>
                  <a:pt x="69226" y="59586"/>
                  <a:pt x="69264" y="59548"/>
                  <a:pt x="69264" y="59472"/>
                </a:cubicBezTo>
                <a:lnTo>
                  <a:pt x="69302" y="59472"/>
                </a:lnTo>
                <a:lnTo>
                  <a:pt x="69378" y="59434"/>
                </a:lnTo>
                <a:cubicBezTo>
                  <a:pt x="69415" y="59359"/>
                  <a:pt x="69453" y="59321"/>
                  <a:pt x="69453" y="59245"/>
                </a:cubicBezTo>
                <a:cubicBezTo>
                  <a:pt x="69491" y="59245"/>
                  <a:pt x="69567" y="59245"/>
                  <a:pt x="69642" y="59207"/>
                </a:cubicBezTo>
                <a:lnTo>
                  <a:pt x="69642" y="59207"/>
                </a:lnTo>
                <a:cubicBezTo>
                  <a:pt x="69642" y="59245"/>
                  <a:pt x="69604" y="59245"/>
                  <a:pt x="69604" y="59245"/>
                </a:cubicBezTo>
                <a:lnTo>
                  <a:pt x="69756" y="59397"/>
                </a:lnTo>
                <a:cubicBezTo>
                  <a:pt x="69983" y="59397"/>
                  <a:pt x="70172" y="59170"/>
                  <a:pt x="70172" y="58981"/>
                </a:cubicBezTo>
                <a:cubicBezTo>
                  <a:pt x="70172" y="58905"/>
                  <a:pt x="70134" y="58829"/>
                  <a:pt x="70096" y="58754"/>
                </a:cubicBezTo>
                <a:lnTo>
                  <a:pt x="69907" y="58792"/>
                </a:lnTo>
                <a:cubicBezTo>
                  <a:pt x="69869" y="58792"/>
                  <a:pt x="69831" y="58754"/>
                  <a:pt x="69793" y="58754"/>
                </a:cubicBezTo>
                <a:cubicBezTo>
                  <a:pt x="69793" y="58716"/>
                  <a:pt x="69756" y="58678"/>
                  <a:pt x="69718" y="58678"/>
                </a:cubicBezTo>
                <a:cubicBezTo>
                  <a:pt x="69680" y="58603"/>
                  <a:pt x="69604" y="58603"/>
                  <a:pt x="69491" y="58603"/>
                </a:cubicBezTo>
                <a:close/>
                <a:moveTo>
                  <a:pt x="49377" y="59472"/>
                </a:moveTo>
                <a:lnTo>
                  <a:pt x="49226" y="59586"/>
                </a:lnTo>
                <a:cubicBezTo>
                  <a:pt x="49226" y="59623"/>
                  <a:pt x="49188" y="59661"/>
                  <a:pt x="49188" y="59737"/>
                </a:cubicBezTo>
                <a:lnTo>
                  <a:pt x="49188" y="59775"/>
                </a:lnTo>
                <a:lnTo>
                  <a:pt x="49226" y="59850"/>
                </a:lnTo>
                <a:cubicBezTo>
                  <a:pt x="49253" y="59877"/>
                  <a:pt x="49317" y="59904"/>
                  <a:pt x="49380" y="59904"/>
                </a:cubicBezTo>
                <a:cubicBezTo>
                  <a:pt x="49405" y="59904"/>
                  <a:pt x="49431" y="59899"/>
                  <a:pt x="49453" y="59888"/>
                </a:cubicBezTo>
                <a:cubicBezTo>
                  <a:pt x="49566" y="59888"/>
                  <a:pt x="49680" y="59812"/>
                  <a:pt x="49755" y="59699"/>
                </a:cubicBezTo>
                <a:lnTo>
                  <a:pt x="49604" y="59548"/>
                </a:lnTo>
                <a:cubicBezTo>
                  <a:pt x="49566" y="59548"/>
                  <a:pt x="49566" y="59548"/>
                  <a:pt x="49566" y="59510"/>
                </a:cubicBezTo>
                <a:cubicBezTo>
                  <a:pt x="49529" y="59510"/>
                  <a:pt x="49453" y="59472"/>
                  <a:pt x="49377" y="59472"/>
                </a:cubicBezTo>
                <a:close/>
                <a:moveTo>
                  <a:pt x="82352" y="59495"/>
                </a:moveTo>
                <a:cubicBezTo>
                  <a:pt x="82313" y="59495"/>
                  <a:pt x="82273" y="59500"/>
                  <a:pt x="82232" y="59510"/>
                </a:cubicBezTo>
                <a:cubicBezTo>
                  <a:pt x="82119" y="59548"/>
                  <a:pt x="82043" y="59699"/>
                  <a:pt x="82081" y="59850"/>
                </a:cubicBezTo>
                <a:lnTo>
                  <a:pt x="82194" y="59926"/>
                </a:lnTo>
                <a:cubicBezTo>
                  <a:pt x="82227" y="59930"/>
                  <a:pt x="82256" y="59932"/>
                  <a:pt x="82284" y="59932"/>
                </a:cubicBezTo>
                <a:cubicBezTo>
                  <a:pt x="82513" y="59932"/>
                  <a:pt x="82581" y="59800"/>
                  <a:pt x="82648" y="59699"/>
                </a:cubicBezTo>
                <a:lnTo>
                  <a:pt x="82610" y="59586"/>
                </a:lnTo>
                <a:cubicBezTo>
                  <a:pt x="82555" y="59530"/>
                  <a:pt x="82459" y="59495"/>
                  <a:pt x="82352" y="59495"/>
                </a:cubicBezTo>
                <a:close/>
                <a:moveTo>
                  <a:pt x="20855" y="59532"/>
                </a:moveTo>
                <a:cubicBezTo>
                  <a:pt x="20788" y="59532"/>
                  <a:pt x="20735" y="59559"/>
                  <a:pt x="20681" y="59586"/>
                </a:cubicBezTo>
                <a:cubicBezTo>
                  <a:pt x="20644" y="59623"/>
                  <a:pt x="20568" y="59699"/>
                  <a:pt x="20606" y="59850"/>
                </a:cubicBezTo>
                <a:lnTo>
                  <a:pt x="20719" y="59926"/>
                </a:lnTo>
                <a:cubicBezTo>
                  <a:pt x="20745" y="59934"/>
                  <a:pt x="20770" y="59939"/>
                  <a:pt x="20795" y="59939"/>
                </a:cubicBezTo>
                <a:cubicBezTo>
                  <a:pt x="20882" y="59939"/>
                  <a:pt x="20963" y="59883"/>
                  <a:pt x="21022" y="59737"/>
                </a:cubicBezTo>
                <a:lnTo>
                  <a:pt x="20946" y="59548"/>
                </a:lnTo>
                <a:cubicBezTo>
                  <a:pt x="20913" y="59537"/>
                  <a:pt x="20883" y="59532"/>
                  <a:pt x="20855" y="59532"/>
                </a:cubicBezTo>
                <a:close/>
                <a:moveTo>
                  <a:pt x="42979" y="59581"/>
                </a:moveTo>
                <a:cubicBezTo>
                  <a:pt x="42717" y="59581"/>
                  <a:pt x="42685" y="59744"/>
                  <a:pt x="42685" y="59812"/>
                </a:cubicBezTo>
                <a:lnTo>
                  <a:pt x="42723" y="59888"/>
                </a:lnTo>
                <a:cubicBezTo>
                  <a:pt x="42779" y="59943"/>
                  <a:pt x="42854" y="59978"/>
                  <a:pt x="42935" y="59978"/>
                </a:cubicBezTo>
                <a:cubicBezTo>
                  <a:pt x="42965" y="59978"/>
                  <a:pt x="42995" y="59974"/>
                  <a:pt x="43026" y="59964"/>
                </a:cubicBezTo>
                <a:cubicBezTo>
                  <a:pt x="43139" y="59926"/>
                  <a:pt x="43177" y="59850"/>
                  <a:pt x="43177" y="59737"/>
                </a:cubicBezTo>
                <a:cubicBezTo>
                  <a:pt x="43177" y="59737"/>
                  <a:pt x="43177" y="59699"/>
                  <a:pt x="43177" y="59699"/>
                </a:cubicBezTo>
                <a:lnTo>
                  <a:pt x="43064" y="59586"/>
                </a:lnTo>
                <a:cubicBezTo>
                  <a:pt x="43033" y="59582"/>
                  <a:pt x="43005" y="59581"/>
                  <a:pt x="42979" y="59581"/>
                </a:cubicBezTo>
                <a:close/>
                <a:moveTo>
                  <a:pt x="56994" y="59712"/>
                </a:moveTo>
                <a:cubicBezTo>
                  <a:pt x="56944" y="59712"/>
                  <a:pt x="56888" y="59721"/>
                  <a:pt x="56825" y="59737"/>
                </a:cubicBezTo>
                <a:cubicBezTo>
                  <a:pt x="56712" y="59775"/>
                  <a:pt x="56599" y="59888"/>
                  <a:pt x="56599" y="60001"/>
                </a:cubicBezTo>
                <a:lnTo>
                  <a:pt x="56788" y="60115"/>
                </a:lnTo>
                <a:lnTo>
                  <a:pt x="56863" y="60115"/>
                </a:lnTo>
                <a:cubicBezTo>
                  <a:pt x="56977" y="60077"/>
                  <a:pt x="57166" y="60039"/>
                  <a:pt x="57204" y="59888"/>
                </a:cubicBezTo>
                <a:lnTo>
                  <a:pt x="57166" y="59775"/>
                </a:lnTo>
                <a:cubicBezTo>
                  <a:pt x="57121" y="59730"/>
                  <a:pt x="57064" y="59712"/>
                  <a:pt x="56994" y="59712"/>
                </a:cubicBezTo>
                <a:close/>
                <a:moveTo>
                  <a:pt x="25634" y="59737"/>
                </a:moveTo>
                <a:cubicBezTo>
                  <a:pt x="25521" y="59737"/>
                  <a:pt x="25483" y="59775"/>
                  <a:pt x="25445" y="59812"/>
                </a:cubicBezTo>
                <a:cubicBezTo>
                  <a:pt x="25407" y="59850"/>
                  <a:pt x="25332" y="59888"/>
                  <a:pt x="25370" y="60039"/>
                </a:cubicBezTo>
                <a:lnTo>
                  <a:pt x="25521" y="60153"/>
                </a:lnTo>
                <a:lnTo>
                  <a:pt x="25634" y="60153"/>
                </a:lnTo>
                <a:lnTo>
                  <a:pt x="25785" y="60001"/>
                </a:lnTo>
                <a:lnTo>
                  <a:pt x="25785" y="59850"/>
                </a:lnTo>
                <a:lnTo>
                  <a:pt x="25634" y="59737"/>
                </a:lnTo>
                <a:close/>
                <a:moveTo>
                  <a:pt x="37317" y="59737"/>
                </a:moveTo>
                <a:cubicBezTo>
                  <a:pt x="37203" y="59775"/>
                  <a:pt x="37014" y="59812"/>
                  <a:pt x="37014" y="60001"/>
                </a:cubicBezTo>
                <a:lnTo>
                  <a:pt x="37014" y="60039"/>
                </a:lnTo>
                <a:lnTo>
                  <a:pt x="37128" y="60153"/>
                </a:lnTo>
                <a:cubicBezTo>
                  <a:pt x="37203" y="60153"/>
                  <a:pt x="37355" y="60153"/>
                  <a:pt x="37468" y="60077"/>
                </a:cubicBezTo>
                <a:cubicBezTo>
                  <a:pt x="37506" y="60039"/>
                  <a:pt x="37544" y="60001"/>
                  <a:pt x="37544" y="59926"/>
                </a:cubicBezTo>
                <a:cubicBezTo>
                  <a:pt x="37544" y="59888"/>
                  <a:pt x="37544" y="59850"/>
                  <a:pt x="37506" y="59812"/>
                </a:cubicBezTo>
                <a:lnTo>
                  <a:pt x="37355" y="59737"/>
                </a:lnTo>
                <a:close/>
                <a:moveTo>
                  <a:pt x="69417" y="59532"/>
                </a:moveTo>
                <a:cubicBezTo>
                  <a:pt x="69384" y="59532"/>
                  <a:pt x="69346" y="59537"/>
                  <a:pt x="69302" y="59548"/>
                </a:cubicBezTo>
                <a:lnTo>
                  <a:pt x="69189" y="59661"/>
                </a:lnTo>
                <a:cubicBezTo>
                  <a:pt x="69189" y="59775"/>
                  <a:pt x="69189" y="59812"/>
                  <a:pt x="69151" y="59888"/>
                </a:cubicBezTo>
                <a:cubicBezTo>
                  <a:pt x="69151" y="59926"/>
                  <a:pt x="69113" y="59964"/>
                  <a:pt x="69113" y="60001"/>
                </a:cubicBezTo>
                <a:lnTo>
                  <a:pt x="69189" y="60115"/>
                </a:lnTo>
                <a:cubicBezTo>
                  <a:pt x="69242" y="60142"/>
                  <a:pt x="69296" y="60168"/>
                  <a:pt x="69336" y="60168"/>
                </a:cubicBezTo>
                <a:cubicBezTo>
                  <a:pt x="69352" y="60168"/>
                  <a:pt x="69367" y="60164"/>
                  <a:pt x="69378" y="60153"/>
                </a:cubicBezTo>
                <a:lnTo>
                  <a:pt x="69415" y="60228"/>
                </a:lnTo>
                <a:cubicBezTo>
                  <a:pt x="69449" y="60239"/>
                  <a:pt x="69479" y="60244"/>
                  <a:pt x="69506" y="60244"/>
                </a:cubicBezTo>
                <a:cubicBezTo>
                  <a:pt x="69573" y="60244"/>
                  <a:pt x="69627" y="60217"/>
                  <a:pt x="69680" y="60190"/>
                </a:cubicBezTo>
                <a:cubicBezTo>
                  <a:pt x="69718" y="60153"/>
                  <a:pt x="69756" y="60115"/>
                  <a:pt x="69756" y="60039"/>
                </a:cubicBezTo>
                <a:cubicBezTo>
                  <a:pt x="69756" y="60001"/>
                  <a:pt x="69718" y="59964"/>
                  <a:pt x="69718" y="59926"/>
                </a:cubicBezTo>
                <a:cubicBezTo>
                  <a:pt x="69756" y="59926"/>
                  <a:pt x="69793" y="59888"/>
                  <a:pt x="69793" y="59888"/>
                </a:cubicBezTo>
                <a:cubicBezTo>
                  <a:pt x="69819" y="59862"/>
                  <a:pt x="69828" y="59836"/>
                  <a:pt x="69830" y="59810"/>
                </a:cubicBezTo>
                <a:lnTo>
                  <a:pt x="69830" y="59810"/>
                </a:lnTo>
                <a:lnTo>
                  <a:pt x="69831" y="59812"/>
                </a:lnTo>
                <a:cubicBezTo>
                  <a:pt x="69831" y="59775"/>
                  <a:pt x="69831" y="59775"/>
                  <a:pt x="69831" y="59775"/>
                </a:cubicBezTo>
                <a:cubicBezTo>
                  <a:pt x="69831" y="59786"/>
                  <a:pt x="69831" y="59798"/>
                  <a:pt x="69830" y="59810"/>
                </a:cubicBezTo>
                <a:lnTo>
                  <a:pt x="69830" y="59810"/>
                </a:lnTo>
                <a:lnTo>
                  <a:pt x="69718" y="59586"/>
                </a:lnTo>
                <a:lnTo>
                  <a:pt x="69604" y="59586"/>
                </a:lnTo>
                <a:cubicBezTo>
                  <a:pt x="69551" y="59559"/>
                  <a:pt x="69498" y="59532"/>
                  <a:pt x="69417" y="59532"/>
                </a:cubicBezTo>
                <a:close/>
                <a:moveTo>
                  <a:pt x="76221" y="59888"/>
                </a:moveTo>
                <a:lnTo>
                  <a:pt x="76183" y="59926"/>
                </a:lnTo>
                <a:cubicBezTo>
                  <a:pt x="76070" y="59926"/>
                  <a:pt x="75881" y="59964"/>
                  <a:pt x="75881" y="60153"/>
                </a:cubicBezTo>
                <a:lnTo>
                  <a:pt x="75918" y="60266"/>
                </a:lnTo>
                <a:cubicBezTo>
                  <a:pt x="75972" y="60293"/>
                  <a:pt x="76025" y="60320"/>
                  <a:pt x="76092" y="60320"/>
                </a:cubicBezTo>
                <a:cubicBezTo>
                  <a:pt x="76120" y="60320"/>
                  <a:pt x="76150" y="60315"/>
                  <a:pt x="76183" y="60304"/>
                </a:cubicBezTo>
                <a:cubicBezTo>
                  <a:pt x="76296" y="60266"/>
                  <a:pt x="76372" y="60153"/>
                  <a:pt x="76372" y="60001"/>
                </a:cubicBezTo>
                <a:lnTo>
                  <a:pt x="76221" y="59888"/>
                </a:lnTo>
                <a:close/>
                <a:moveTo>
                  <a:pt x="15842" y="59964"/>
                </a:moveTo>
                <a:lnTo>
                  <a:pt x="15691" y="60039"/>
                </a:lnTo>
                <a:cubicBezTo>
                  <a:pt x="15615" y="60190"/>
                  <a:pt x="15729" y="60380"/>
                  <a:pt x="15918" y="60380"/>
                </a:cubicBezTo>
                <a:cubicBezTo>
                  <a:pt x="15946" y="60389"/>
                  <a:pt x="15974" y="60394"/>
                  <a:pt x="16002" y="60394"/>
                </a:cubicBezTo>
                <a:cubicBezTo>
                  <a:pt x="16083" y="60394"/>
                  <a:pt x="16154" y="60351"/>
                  <a:pt x="16182" y="60266"/>
                </a:cubicBezTo>
                <a:lnTo>
                  <a:pt x="16069" y="60115"/>
                </a:lnTo>
                <a:cubicBezTo>
                  <a:pt x="16069" y="60115"/>
                  <a:pt x="16031" y="60077"/>
                  <a:pt x="16031" y="60077"/>
                </a:cubicBezTo>
                <a:cubicBezTo>
                  <a:pt x="15993" y="60039"/>
                  <a:pt x="15955" y="59964"/>
                  <a:pt x="15842" y="59964"/>
                </a:cubicBezTo>
                <a:close/>
                <a:moveTo>
                  <a:pt x="87525" y="60190"/>
                </a:moveTo>
                <a:cubicBezTo>
                  <a:pt x="87374" y="60190"/>
                  <a:pt x="87185" y="60266"/>
                  <a:pt x="87185" y="60417"/>
                </a:cubicBezTo>
                <a:lnTo>
                  <a:pt x="87336" y="60417"/>
                </a:lnTo>
                <a:cubicBezTo>
                  <a:pt x="87466" y="60417"/>
                  <a:pt x="87457" y="60501"/>
                  <a:pt x="87570" y="60501"/>
                </a:cubicBezTo>
                <a:cubicBezTo>
                  <a:pt x="87589" y="60501"/>
                  <a:pt x="87612" y="60498"/>
                  <a:pt x="87639" y="60493"/>
                </a:cubicBezTo>
                <a:cubicBezTo>
                  <a:pt x="87639" y="60455"/>
                  <a:pt x="87639" y="60417"/>
                  <a:pt x="87639" y="60417"/>
                </a:cubicBezTo>
                <a:lnTo>
                  <a:pt x="87790" y="60417"/>
                </a:lnTo>
                <a:cubicBezTo>
                  <a:pt x="87790" y="60342"/>
                  <a:pt x="87752" y="60304"/>
                  <a:pt x="87677" y="60228"/>
                </a:cubicBezTo>
                <a:cubicBezTo>
                  <a:pt x="87639" y="60228"/>
                  <a:pt x="87601" y="60190"/>
                  <a:pt x="87525" y="60190"/>
                </a:cubicBezTo>
                <a:close/>
                <a:moveTo>
                  <a:pt x="90127" y="60100"/>
                </a:moveTo>
                <a:cubicBezTo>
                  <a:pt x="90018" y="60100"/>
                  <a:pt x="89915" y="60135"/>
                  <a:pt x="89832" y="60190"/>
                </a:cubicBezTo>
                <a:lnTo>
                  <a:pt x="89794" y="60266"/>
                </a:lnTo>
                <a:lnTo>
                  <a:pt x="89794" y="60417"/>
                </a:lnTo>
                <a:lnTo>
                  <a:pt x="89907" y="60531"/>
                </a:lnTo>
                <a:cubicBezTo>
                  <a:pt x="89954" y="60546"/>
                  <a:pt x="90008" y="60556"/>
                  <a:pt x="90062" y="60556"/>
                </a:cubicBezTo>
                <a:cubicBezTo>
                  <a:pt x="90139" y="60556"/>
                  <a:pt x="90219" y="60537"/>
                  <a:pt x="90285" y="60493"/>
                </a:cubicBezTo>
                <a:cubicBezTo>
                  <a:pt x="90323" y="60455"/>
                  <a:pt x="90361" y="60380"/>
                  <a:pt x="90361" y="60304"/>
                </a:cubicBezTo>
                <a:cubicBezTo>
                  <a:pt x="90361" y="60266"/>
                  <a:pt x="90361" y="60228"/>
                  <a:pt x="90361" y="60190"/>
                </a:cubicBezTo>
                <a:lnTo>
                  <a:pt x="90247" y="60115"/>
                </a:lnTo>
                <a:cubicBezTo>
                  <a:pt x="90207" y="60105"/>
                  <a:pt x="90166" y="60100"/>
                  <a:pt x="90127" y="60100"/>
                </a:cubicBezTo>
                <a:close/>
                <a:moveTo>
                  <a:pt x="64198" y="60266"/>
                </a:moveTo>
                <a:cubicBezTo>
                  <a:pt x="64085" y="60342"/>
                  <a:pt x="64009" y="60417"/>
                  <a:pt x="63971" y="60531"/>
                </a:cubicBezTo>
                <a:cubicBezTo>
                  <a:pt x="63933" y="60569"/>
                  <a:pt x="63896" y="60606"/>
                  <a:pt x="63858" y="60644"/>
                </a:cubicBezTo>
                <a:lnTo>
                  <a:pt x="63971" y="60871"/>
                </a:lnTo>
                <a:cubicBezTo>
                  <a:pt x="64160" y="60833"/>
                  <a:pt x="64425" y="60644"/>
                  <a:pt x="64425" y="60455"/>
                </a:cubicBezTo>
                <a:cubicBezTo>
                  <a:pt x="64425" y="60417"/>
                  <a:pt x="64425" y="60342"/>
                  <a:pt x="64349" y="60304"/>
                </a:cubicBezTo>
                <a:lnTo>
                  <a:pt x="64198" y="60266"/>
                </a:lnTo>
                <a:close/>
                <a:moveTo>
                  <a:pt x="50474" y="60455"/>
                </a:moveTo>
                <a:cubicBezTo>
                  <a:pt x="50360" y="60455"/>
                  <a:pt x="50285" y="60455"/>
                  <a:pt x="50247" y="60531"/>
                </a:cubicBezTo>
                <a:cubicBezTo>
                  <a:pt x="50134" y="60569"/>
                  <a:pt x="50134" y="60682"/>
                  <a:pt x="50134" y="60758"/>
                </a:cubicBezTo>
                <a:cubicBezTo>
                  <a:pt x="50134" y="60795"/>
                  <a:pt x="50134" y="60833"/>
                  <a:pt x="50134" y="60871"/>
                </a:cubicBezTo>
                <a:lnTo>
                  <a:pt x="50285" y="60947"/>
                </a:lnTo>
                <a:cubicBezTo>
                  <a:pt x="50315" y="60957"/>
                  <a:pt x="50346" y="60961"/>
                  <a:pt x="50376" y="60961"/>
                </a:cubicBezTo>
                <a:cubicBezTo>
                  <a:pt x="50459" y="60961"/>
                  <a:pt x="50542" y="60926"/>
                  <a:pt x="50625" y="60871"/>
                </a:cubicBezTo>
                <a:lnTo>
                  <a:pt x="50663" y="60795"/>
                </a:lnTo>
                <a:lnTo>
                  <a:pt x="50663" y="60758"/>
                </a:lnTo>
                <a:cubicBezTo>
                  <a:pt x="50663" y="60720"/>
                  <a:pt x="50625" y="60644"/>
                  <a:pt x="50625" y="60644"/>
                </a:cubicBezTo>
                <a:cubicBezTo>
                  <a:pt x="50587" y="60606"/>
                  <a:pt x="50587" y="60606"/>
                  <a:pt x="50587" y="60606"/>
                </a:cubicBezTo>
                <a:lnTo>
                  <a:pt x="50474" y="60455"/>
                </a:lnTo>
                <a:close/>
                <a:moveTo>
                  <a:pt x="52671" y="60616"/>
                </a:moveTo>
                <a:cubicBezTo>
                  <a:pt x="52638" y="60616"/>
                  <a:pt x="52610" y="60625"/>
                  <a:pt x="52591" y="60644"/>
                </a:cubicBezTo>
                <a:cubicBezTo>
                  <a:pt x="52478" y="60682"/>
                  <a:pt x="52440" y="60758"/>
                  <a:pt x="52440" y="60833"/>
                </a:cubicBezTo>
                <a:cubicBezTo>
                  <a:pt x="52440" y="60909"/>
                  <a:pt x="52515" y="60984"/>
                  <a:pt x="52591" y="61022"/>
                </a:cubicBezTo>
                <a:cubicBezTo>
                  <a:pt x="52667" y="61022"/>
                  <a:pt x="52742" y="61022"/>
                  <a:pt x="52780" y="60984"/>
                </a:cubicBezTo>
                <a:cubicBezTo>
                  <a:pt x="52818" y="60947"/>
                  <a:pt x="52856" y="60871"/>
                  <a:pt x="52856" y="60833"/>
                </a:cubicBezTo>
                <a:cubicBezTo>
                  <a:pt x="52856" y="60758"/>
                  <a:pt x="52818" y="60682"/>
                  <a:pt x="52780" y="60644"/>
                </a:cubicBezTo>
                <a:cubicBezTo>
                  <a:pt x="52742" y="60625"/>
                  <a:pt x="52704" y="60616"/>
                  <a:pt x="52671" y="60616"/>
                </a:cubicBezTo>
                <a:close/>
                <a:moveTo>
                  <a:pt x="17982" y="60742"/>
                </a:moveTo>
                <a:cubicBezTo>
                  <a:pt x="17950" y="60742"/>
                  <a:pt x="17917" y="60747"/>
                  <a:pt x="17884" y="60758"/>
                </a:cubicBezTo>
                <a:cubicBezTo>
                  <a:pt x="17808" y="60758"/>
                  <a:pt x="17732" y="60833"/>
                  <a:pt x="17732" y="60947"/>
                </a:cubicBezTo>
                <a:lnTo>
                  <a:pt x="17884" y="61060"/>
                </a:lnTo>
                <a:lnTo>
                  <a:pt x="17921" y="61060"/>
                </a:lnTo>
                <a:cubicBezTo>
                  <a:pt x="18035" y="61060"/>
                  <a:pt x="18186" y="61060"/>
                  <a:pt x="18224" y="60909"/>
                </a:cubicBezTo>
                <a:lnTo>
                  <a:pt x="18186" y="60795"/>
                </a:lnTo>
                <a:cubicBezTo>
                  <a:pt x="18133" y="60769"/>
                  <a:pt x="18060" y="60742"/>
                  <a:pt x="17982" y="60742"/>
                </a:cubicBezTo>
                <a:close/>
                <a:moveTo>
                  <a:pt x="31192" y="60606"/>
                </a:moveTo>
                <a:cubicBezTo>
                  <a:pt x="31041" y="60606"/>
                  <a:pt x="30889" y="60644"/>
                  <a:pt x="30776" y="60682"/>
                </a:cubicBezTo>
                <a:lnTo>
                  <a:pt x="30738" y="60795"/>
                </a:lnTo>
                <a:cubicBezTo>
                  <a:pt x="30738" y="60871"/>
                  <a:pt x="30776" y="61098"/>
                  <a:pt x="31003" y="61173"/>
                </a:cubicBezTo>
                <a:lnTo>
                  <a:pt x="31230" y="61022"/>
                </a:lnTo>
                <a:cubicBezTo>
                  <a:pt x="31268" y="60984"/>
                  <a:pt x="31343" y="60947"/>
                  <a:pt x="31343" y="60833"/>
                </a:cubicBezTo>
                <a:cubicBezTo>
                  <a:pt x="31343" y="60795"/>
                  <a:pt x="31305" y="60758"/>
                  <a:pt x="31305" y="60720"/>
                </a:cubicBezTo>
                <a:lnTo>
                  <a:pt x="31192" y="60606"/>
                </a:lnTo>
                <a:close/>
                <a:moveTo>
                  <a:pt x="42874" y="61022"/>
                </a:moveTo>
                <a:cubicBezTo>
                  <a:pt x="42723" y="61022"/>
                  <a:pt x="42610" y="61098"/>
                  <a:pt x="42572" y="61211"/>
                </a:cubicBezTo>
                <a:lnTo>
                  <a:pt x="42685" y="61363"/>
                </a:lnTo>
                <a:cubicBezTo>
                  <a:pt x="42685" y="61400"/>
                  <a:pt x="42723" y="61400"/>
                  <a:pt x="42761" y="61438"/>
                </a:cubicBezTo>
                <a:lnTo>
                  <a:pt x="42950" y="61325"/>
                </a:lnTo>
                <a:cubicBezTo>
                  <a:pt x="42950" y="61287"/>
                  <a:pt x="42988" y="61249"/>
                  <a:pt x="42988" y="61173"/>
                </a:cubicBezTo>
                <a:lnTo>
                  <a:pt x="42988" y="61136"/>
                </a:lnTo>
                <a:lnTo>
                  <a:pt x="42874" y="61022"/>
                </a:lnTo>
                <a:close/>
                <a:moveTo>
                  <a:pt x="82873" y="60969"/>
                </a:moveTo>
                <a:cubicBezTo>
                  <a:pt x="82793" y="60969"/>
                  <a:pt x="82739" y="60996"/>
                  <a:pt x="82686" y="61022"/>
                </a:cubicBezTo>
                <a:cubicBezTo>
                  <a:pt x="82648" y="60984"/>
                  <a:pt x="82610" y="60984"/>
                  <a:pt x="82572" y="60984"/>
                </a:cubicBezTo>
                <a:lnTo>
                  <a:pt x="82421" y="61136"/>
                </a:lnTo>
                <a:cubicBezTo>
                  <a:pt x="82421" y="61249"/>
                  <a:pt x="82459" y="61325"/>
                  <a:pt x="82535" y="61400"/>
                </a:cubicBezTo>
                <a:lnTo>
                  <a:pt x="82648" y="61438"/>
                </a:lnTo>
                <a:cubicBezTo>
                  <a:pt x="82799" y="61438"/>
                  <a:pt x="82988" y="61400"/>
                  <a:pt x="83102" y="61287"/>
                </a:cubicBezTo>
                <a:lnTo>
                  <a:pt x="83026" y="61098"/>
                </a:lnTo>
                <a:lnTo>
                  <a:pt x="83064" y="61098"/>
                </a:lnTo>
                <a:lnTo>
                  <a:pt x="82988" y="60984"/>
                </a:lnTo>
                <a:cubicBezTo>
                  <a:pt x="82944" y="60973"/>
                  <a:pt x="82906" y="60969"/>
                  <a:pt x="82873" y="60969"/>
                </a:cubicBezTo>
                <a:close/>
                <a:moveTo>
                  <a:pt x="60001" y="60984"/>
                </a:moveTo>
                <a:cubicBezTo>
                  <a:pt x="59850" y="60984"/>
                  <a:pt x="59774" y="61022"/>
                  <a:pt x="59737" y="61060"/>
                </a:cubicBezTo>
                <a:cubicBezTo>
                  <a:pt x="59623" y="61136"/>
                  <a:pt x="59661" y="61363"/>
                  <a:pt x="59812" y="61476"/>
                </a:cubicBezTo>
                <a:cubicBezTo>
                  <a:pt x="59866" y="61503"/>
                  <a:pt x="59919" y="61529"/>
                  <a:pt x="59986" y="61529"/>
                </a:cubicBezTo>
                <a:cubicBezTo>
                  <a:pt x="60014" y="61529"/>
                  <a:pt x="60044" y="61525"/>
                  <a:pt x="60077" y="61514"/>
                </a:cubicBezTo>
                <a:lnTo>
                  <a:pt x="60190" y="61438"/>
                </a:lnTo>
                <a:cubicBezTo>
                  <a:pt x="60190" y="61400"/>
                  <a:pt x="60190" y="61363"/>
                  <a:pt x="60190" y="61325"/>
                </a:cubicBezTo>
                <a:cubicBezTo>
                  <a:pt x="60190" y="61249"/>
                  <a:pt x="60153" y="61211"/>
                  <a:pt x="60153" y="61173"/>
                </a:cubicBezTo>
                <a:cubicBezTo>
                  <a:pt x="60115" y="61136"/>
                  <a:pt x="60115" y="61136"/>
                  <a:pt x="60115" y="61098"/>
                </a:cubicBezTo>
                <a:lnTo>
                  <a:pt x="60001" y="60984"/>
                </a:lnTo>
                <a:close/>
                <a:moveTo>
                  <a:pt x="41778" y="60947"/>
                </a:moveTo>
                <a:cubicBezTo>
                  <a:pt x="41627" y="60947"/>
                  <a:pt x="41513" y="60984"/>
                  <a:pt x="41476" y="61136"/>
                </a:cubicBezTo>
                <a:lnTo>
                  <a:pt x="41589" y="61287"/>
                </a:lnTo>
                <a:cubicBezTo>
                  <a:pt x="41589" y="61306"/>
                  <a:pt x="41589" y="61325"/>
                  <a:pt x="41589" y="61325"/>
                </a:cubicBezTo>
                <a:cubicBezTo>
                  <a:pt x="41589" y="61438"/>
                  <a:pt x="41589" y="61627"/>
                  <a:pt x="41854" y="61627"/>
                </a:cubicBezTo>
                <a:lnTo>
                  <a:pt x="41929" y="61589"/>
                </a:lnTo>
                <a:cubicBezTo>
                  <a:pt x="42005" y="61552"/>
                  <a:pt x="42043" y="61476"/>
                  <a:pt x="42043" y="61400"/>
                </a:cubicBezTo>
                <a:cubicBezTo>
                  <a:pt x="42043" y="61287"/>
                  <a:pt x="42005" y="61173"/>
                  <a:pt x="41929" y="61098"/>
                </a:cubicBezTo>
                <a:cubicBezTo>
                  <a:pt x="41929" y="61060"/>
                  <a:pt x="41929" y="61060"/>
                  <a:pt x="41929" y="61022"/>
                </a:cubicBezTo>
                <a:lnTo>
                  <a:pt x="41778" y="60947"/>
                </a:lnTo>
                <a:close/>
                <a:moveTo>
                  <a:pt x="87601" y="61249"/>
                </a:moveTo>
                <a:cubicBezTo>
                  <a:pt x="87525" y="61249"/>
                  <a:pt x="87487" y="61249"/>
                  <a:pt x="87450" y="61325"/>
                </a:cubicBezTo>
                <a:cubicBezTo>
                  <a:pt x="87374" y="61325"/>
                  <a:pt x="87298" y="61438"/>
                  <a:pt x="87336" y="61589"/>
                </a:cubicBezTo>
                <a:lnTo>
                  <a:pt x="87487" y="61665"/>
                </a:lnTo>
                <a:lnTo>
                  <a:pt x="87525" y="61665"/>
                </a:lnTo>
                <a:cubicBezTo>
                  <a:pt x="87563" y="61665"/>
                  <a:pt x="87752" y="61665"/>
                  <a:pt x="87790" y="61514"/>
                </a:cubicBezTo>
                <a:lnTo>
                  <a:pt x="87677" y="61476"/>
                </a:lnTo>
                <a:cubicBezTo>
                  <a:pt x="87677" y="61438"/>
                  <a:pt x="87677" y="61438"/>
                  <a:pt x="87677" y="61438"/>
                </a:cubicBezTo>
                <a:lnTo>
                  <a:pt x="87714" y="61363"/>
                </a:lnTo>
                <a:lnTo>
                  <a:pt x="87601" y="61249"/>
                </a:lnTo>
                <a:close/>
                <a:moveTo>
                  <a:pt x="79308" y="58863"/>
                </a:moveTo>
                <a:cubicBezTo>
                  <a:pt x="78964" y="58863"/>
                  <a:pt x="78862" y="59070"/>
                  <a:pt x="78792" y="59245"/>
                </a:cubicBezTo>
                <a:cubicBezTo>
                  <a:pt x="78603" y="59359"/>
                  <a:pt x="78451" y="59510"/>
                  <a:pt x="78338" y="59623"/>
                </a:cubicBezTo>
                <a:cubicBezTo>
                  <a:pt x="78262" y="59737"/>
                  <a:pt x="78187" y="59812"/>
                  <a:pt x="78111" y="59888"/>
                </a:cubicBezTo>
                <a:lnTo>
                  <a:pt x="78073" y="59888"/>
                </a:lnTo>
                <a:cubicBezTo>
                  <a:pt x="78036" y="59964"/>
                  <a:pt x="77998" y="60001"/>
                  <a:pt x="77998" y="60077"/>
                </a:cubicBezTo>
                <a:cubicBezTo>
                  <a:pt x="77998" y="60190"/>
                  <a:pt x="78111" y="60266"/>
                  <a:pt x="78187" y="60342"/>
                </a:cubicBezTo>
                <a:lnTo>
                  <a:pt x="78225" y="60342"/>
                </a:lnTo>
                <a:cubicBezTo>
                  <a:pt x="78225" y="60342"/>
                  <a:pt x="78225" y="60380"/>
                  <a:pt x="78187" y="60417"/>
                </a:cubicBezTo>
                <a:cubicBezTo>
                  <a:pt x="78187" y="60455"/>
                  <a:pt x="78149" y="60531"/>
                  <a:pt x="78149" y="60606"/>
                </a:cubicBezTo>
                <a:cubicBezTo>
                  <a:pt x="78149" y="60682"/>
                  <a:pt x="78187" y="60758"/>
                  <a:pt x="78187" y="60795"/>
                </a:cubicBezTo>
                <a:cubicBezTo>
                  <a:pt x="78225" y="60909"/>
                  <a:pt x="78225" y="60984"/>
                  <a:pt x="78187" y="61098"/>
                </a:cubicBezTo>
                <a:lnTo>
                  <a:pt x="78225" y="61249"/>
                </a:lnTo>
                <a:cubicBezTo>
                  <a:pt x="78225" y="61249"/>
                  <a:pt x="78262" y="61287"/>
                  <a:pt x="78300" y="61325"/>
                </a:cubicBezTo>
                <a:cubicBezTo>
                  <a:pt x="78496" y="61493"/>
                  <a:pt x="78797" y="61724"/>
                  <a:pt x="79124" y="61724"/>
                </a:cubicBezTo>
                <a:cubicBezTo>
                  <a:pt x="79238" y="61724"/>
                  <a:pt x="79355" y="61696"/>
                  <a:pt x="79472" y="61627"/>
                </a:cubicBezTo>
                <a:lnTo>
                  <a:pt x="79510" y="61476"/>
                </a:lnTo>
                <a:cubicBezTo>
                  <a:pt x="79434" y="61363"/>
                  <a:pt x="79359" y="61325"/>
                  <a:pt x="79245" y="61287"/>
                </a:cubicBezTo>
                <a:lnTo>
                  <a:pt x="79170" y="61287"/>
                </a:lnTo>
                <a:cubicBezTo>
                  <a:pt x="79132" y="61249"/>
                  <a:pt x="79056" y="61211"/>
                  <a:pt x="78981" y="61173"/>
                </a:cubicBezTo>
                <a:lnTo>
                  <a:pt x="78943" y="61173"/>
                </a:lnTo>
                <a:cubicBezTo>
                  <a:pt x="78905" y="61136"/>
                  <a:pt x="78905" y="61136"/>
                  <a:pt x="78867" y="61098"/>
                </a:cubicBezTo>
                <a:cubicBezTo>
                  <a:pt x="78830" y="61022"/>
                  <a:pt x="78792" y="60984"/>
                  <a:pt x="78716" y="60947"/>
                </a:cubicBezTo>
                <a:cubicBezTo>
                  <a:pt x="78716" y="60871"/>
                  <a:pt x="78716" y="60758"/>
                  <a:pt x="78754" y="60682"/>
                </a:cubicBezTo>
                <a:cubicBezTo>
                  <a:pt x="78754" y="60493"/>
                  <a:pt x="78754" y="60266"/>
                  <a:pt x="78640" y="60001"/>
                </a:cubicBezTo>
                <a:cubicBezTo>
                  <a:pt x="79056" y="59737"/>
                  <a:pt x="79359" y="59397"/>
                  <a:pt x="79510" y="59018"/>
                </a:cubicBezTo>
                <a:lnTo>
                  <a:pt x="79397" y="58867"/>
                </a:lnTo>
                <a:cubicBezTo>
                  <a:pt x="79366" y="58864"/>
                  <a:pt x="79336" y="58863"/>
                  <a:pt x="79308" y="58863"/>
                </a:cubicBezTo>
                <a:close/>
                <a:moveTo>
                  <a:pt x="69554" y="61375"/>
                </a:moveTo>
                <a:cubicBezTo>
                  <a:pt x="69509" y="61375"/>
                  <a:pt x="69462" y="61385"/>
                  <a:pt x="69415" y="61400"/>
                </a:cubicBezTo>
                <a:cubicBezTo>
                  <a:pt x="69264" y="61438"/>
                  <a:pt x="69189" y="61552"/>
                  <a:pt x="69189" y="61665"/>
                </a:cubicBezTo>
                <a:lnTo>
                  <a:pt x="69226" y="61741"/>
                </a:lnTo>
                <a:cubicBezTo>
                  <a:pt x="69282" y="61796"/>
                  <a:pt x="69357" y="61831"/>
                  <a:pt x="69438" y="61831"/>
                </a:cubicBezTo>
                <a:cubicBezTo>
                  <a:pt x="69468" y="61831"/>
                  <a:pt x="69498" y="61826"/>
                  <a:pt x="69529" y="61816"/>
                </a:cubicBezTo>
                <a:cubicBezTo>
                  <a:pt x="69680" y="61741"/>
                  <a:pt x="69756" y="61627"/>
                  <a:pt x="69756" y="61514"/>
                </a:cubicBezTo>
                <a:lnTo>
                  <a:pt x="69718" y="61438"/>
                </a:lnTo>
                <a:cubicBezTo>
                  <a:pt x="69674" y="61394"/>
                  <a:pt x="69616" y="61375"/>
                  <a:pt x="69554" y="61375"/>
                </a:cubicBezTo>
                <a:close/>
                <a:moveTo>
                  <a:pt x="42799" y="61552"/>
                </a:moveTo>
                <a:cubicBezTo>
                  <a:pt x="42723" y="61589"/>
                  <a:pt x="42685" y="61703"/>
                  <a:pt x="42685" y="61741"/>
                </a:cubicBezTo>
                <a:cubicBezTo>
                  <a:pt x="42685" y="61854"/>
                  <a:pt x="42723" y="61930"/>
                  <a:pt x="42837" y="61930"/>
                </a:cubicBezTo>
                <a:cubicBezTo>
                  <a:pt x="42862" y="61942"/>
                  <a:pt x="42883" y="61946"/>
                  <a:pt x="42902" y="61946"/>
                </a:cubicBezTo>
                <a:cubicBezTo>
                  <a:pt x="42942" y="61946"/>
                  <a:pt x="42975" y="61930"/>
                  <a:pt x="43026" y="61930"/>
                </a:cubicBezTo>
                <a:cubicBezTo>
                  <a:pt x="43064" y="61892"/>
                  <a:pt x="43101" y="61816"/>
                  <a:pt x="43101" y="61741"/>
                </a:cubicBezTo>
                <a:cubicBezTo>
                  <a:pt x="43101" y="61665"/>
                  <a:pt x="43064" y="61627"/>
                  <a:pt x="42988" y="61589"/>
                </a:cubicBezTo>
                <a:cubicBezTo>
                  <a:pt x="42950" y="61552"/>
                  <a:pt x="42874" y="61552"/>
                  <a:pt x="42799" y="61552"/>
                </a:cubicBezTo>
                <a:close/>
                <a:moveTo>
                  <a:pt x="41060" y="61589"/>
                </a:moveTo>
                <a:cubicBezTo>
                  <a:pt x="40984" y="61589"/>
                  <a:pt x="40871" y="61627"/>
                  <a:pt x="40833" y="61665"/>
                </a:cubicBezTo>
                <a:cubicBezTo>
                  <a:pt x="40795" y="61703"/>
                  <a:pt x="40757" y="61741"/>
                  <a:pt x="40757" y="61854"/>
                </a:cubicBezTo>
                <a:lnTo>
                  <a:pt x="40757" y="61892"/>
                </a:lnTo>
                <a:lnTo>
                  <a:pt x="40871" y="62005"/>
                </a:lnTo>
                <a:lnTo>
                  <a:pt x="41060" y="62005"/>
                </a:lnTo>
                <a:lnTo>
                  <a:pt x="41211" y="61892"/>
                </a:lnTo>
                <a:lnTo>
                  <a:pt x="41211" y="61741"/>
                </a:lnTo>
                <a:lnTo>
                  <a:pt x="41060" y="61589"/>
                </a:lnTo>
                <a:close/>
                <a:moveTo>
                  <a:pt x="43971" y="61703"/>
                </a:moveTo>
                <a:cubicBezTo>
                  <a:pt x="43895" y="61703"/>
                  <a:pt x="43820" y="61703"/>
                  <a:pt x="43744" y="61741"/>
                </a:cubicBezTo>
                <a:cubicBezTo>
                  <a:pt x="43668" y="61816"/>
                  <a:pt x="43668" y="61892"/>
                  <a:pt x="43706" y="61967"/>
                </a:cubicBezTo>
                <a:lnTo>
                  <a:pt x="43857" y="62043"/>
                </a:lnTo>
                <a:cubicBezTo>
                  <a:pt x="43895" y="62043"/>
                  <a:pt x="44122" y="62043"/>
                  <a:pt x="44198" y="61892"/>
                </a:cubicBezTo>
                <a:lnTo>
                  <a:pt x="44047" y="61703"/>
                </a:lnTo>
                <a:close/>
                <a:moveTo>
                  <a:pt x="55275" y="61552"/>
                </a:moveTo>
                <a:lnTo>
                  <a:pt x="55162" y="61589"/>
                </a:lnTo>
                <a:cubicBezTo>
                  <a:pt x="55124" y="61665"/>
                  <a:pt x="55124" y="61741"/>
                  <a:pt x="55124" y="61816"/>
                </a:cubicBezTo>
                <a:cubicBezTo>
                  <a:pt x="55124" y="61816"/>
                  <a:pt x="55124" y="61854"/>
                  <a:pt x="55124" y="61854"/>
                </a:cubicBezTo>
                <a:cubicBezTo>
                  <a:pt x="55124" y="61854"/>
                  <a:pt x="55124" y="61892"/>
                  <a:pt x="55086" y="61930"/>
                </a:cubicBezTo>
                <a:lnTo>
                  <a:pt x="55200" y="62081"/>
                </a:lnTo>
                <a:cubicBezTo>
                  <a:pt x="55240" y="62091"/>
                  <a:pt x="55278" y="62096"/>
                  <a:pt x="55313" y="62096"/>
                </a:cubicBezTo>
                <a:cubicBezTo>
                  <a:pt x="55409" y="62096"/>
                  <a:pt x="55485" y="62061"/>
                  <a:pt x="55540" y="62005"/>
                </a:cubicBezTo>
                <a:cubicBezTo>
                  <a:pt x="55616" y="61967"/>
                  <a:pt x="55653" y="61854"/>
                  <a:pt x="55653" y="61741"/>
                </a:cubicBezTo>
                <a:lnTo>
                  <a:pt x="55653" y="61703"/>
                </a:lnTo>
                <a:lnTo>
                  <a:pt x="55502" y="61589"/>
                </a:lnTo>
                <a:lnTo>
                  <a:pt x="55464" y="61589"/>
                </a:lnTo>
                <a:cubicBezTo>
                  <a:pt x="55427" y="61589"/>
                  <a:pt x="55351" y="61552"/>
                  <a:pt x="55275" y="61552"/>
                </a:cubicBezTo>
                <a:close/>
                <a:moveTo>
                  <a:pt x="23668" y="61589"/>
                </a:moveTo>
                <a:lnTo>
                  <a:pt x="23517" y="61741"/>
                </a:lnTo>
                <a:cubicBezTo>
                  <a:pt x="23517" y="61741"/>
                  <a:pt x="23479" y="61778"/>
                  <a:pt x="23479" y="61778"/>
                </a:cubicBezTo>
                <a:cubicBezTo>
                  <a:pt x="23441" y="61854"/>
                  <a:pt x="23441" y="61892"/>
                  <a:pt x="23441" y="61967"/>
                </a:cubicBezTo>
                <a:cubicBezTo>
                  <a:pt x="23441" y="62043"/>
                  <a:pt x="23479" y="62119"/>
                  <a:pt x="23593" y="62156"/>
                </a:cubicBezTo>
                <a:lnTo>
                  <a:pt x="23782" y="62005"/>
                </a:lnTo>
                <a:lnTo>
                  <a:pt x="23782" y="62005"/>
                </a:lnTo>
                <a:cubicBezTo>
                  <a:pt x="23782" y="62043"/>
                  <a:pt x="23744" y="62081"/>
                  <a:pt x="23706" y="62081"/>
                </a:cubicBezTo>
                <a:lnTo>
                  <a:pt x="23744" y="62081"/>
                </a:lnTo>
                <a:cubicBezTo>
                  <a:pt x="23782" y="62100"/>
                  <a:pt x="23819" y="62109"/>
                  <a:pt x="23857" y="62109"/>
                </a:cubicBezTo>
                <a:cubicBezTo>
                  <a:pt x="23895" y="62109"/>
                  <a:pt x="23933" y="62100"/>
                  <a:pt x="23971" y="62081"/>
                </a:cubicBezTo>
                <a:lnTo>
                  <a:pt x="24008" y="61967"/>
                </a:lnTo>
                <a:lnTo>
                  <a:pt x="24008" y="61892"/>
                </a:lnTo>
                <a:lnTo>
                  <a:pt x="23933" y="61816"/>
                </a:lnTo>
                <a:cubicBezTo>
                  <a:pt x="23933" y="61816"/>
                  <a:pt x="23933" y="61778"/>
                  <a:pt x="23895" y="61778"/>
                </a:cubicBezTo>
                <a:cubicBezTo>
                  <a:pt x="23857" y="61703"/>
                  <a:pt x="23819" y="61627"/>
                  <a:pt x="23668" y="61589"/>
                </a:cubicBezTo>
                <a:close/>
                <a:moveTo>
                  <a:pt x="14467" y="61763"/>
                </a:moveTo>
                <a:cubicBezTo>
                  <a:pt x="14402" y="61763"/>
                  <a:pt x="14356" y="61789"/>
                  <a:pt x="14330" y="61816"/>
                </a:cubicBezTo>
                <a:cubicBezTo>
                  <a:pt x="14216" y="61892"/>
                  <a:pt x="14216" y="62043"/>
                  <a:pt x="14330" y="62119"/>
                </a:cubicBezTo>
                <a:cubicBezTo>
                  <a:pt x="14405" y="62194"/>
                  <a:pt x="14481" y="62194"/>
                  <a:pt x="14557" y="62194"/>
                </a:cubicBezTo>
                <a:lnTo>
                  <a:pt x="14670" y="62081"/>
                </a:lnTo>
                <a:lnTo>
                  <a:pt x="14670" y="61892"/>
                </a:lnTo>
                <a:lnTo>
                  <a:pt x="14557" y="61778"/>
                </a:lnTo>
                <a:cubicBezTo>
                  <a:pt x="14523" y="61767"/>
                  <a:pt x="14493" y="61763"/>
                  <a:pt x="14467" y="61763"/>
                </a:cubicBezTo>
                <a:close/>
                <a:moveTo>
                  <a:pt x="65068" y="61854"/>
                </a:moveTo>
                <a:lnTo>
                  <a:pt x="64954" y="61967"/>
                </a:lnTo>
                <a:lnTo>
                  <a:pt x="64954" y="62081"/>
                </a:lnTo>
                <a:lnTo>
                  <a:pt x="65068" y="62194"/>
                </a:lnTo>
                <a:cubicBezTo>
                  <a:pt x="65105" y="62232"/>
                  <a:pt x="65143" y="62232"/>
                  <a:pt x="65181" y="62232"/>
                </a:cubicBezTo>
                <a:lnTo>
                  <a:pt x="65370" y="62119"/>
                </a:lnTo>
                <a:cubicBezTo>
                  <a:pt x="65370" y="62043"/>
                  <a:pt x="65332" y="61967"/>
                  <a:pt x="65257" y="61892"/>
                </a:cubicBezTo>
                <a:cubicBezTo>
                  <a:pt x="65219" y="61854"/>
                  <a:pt x="65181" y="61854"/>
                  <a:pt x="65068" y="61854"/>
                </a:cubicBezTo>
                <a:close/>
                <a:moveTo>
                  <a:pt x="28944" y="61920"/>
                </a:moveTo>
                <a:cubicBezTo>
                  <a:pt x="28926" y="61920"/>
                  <a:pt x="28906" y="61923"/>
                  <a:pt x="28886" y="61930"/>
                </a:cubicBezTo>
                <a:cubicBezTo>
                  <a:pt x="28772" y="61967"/>
                  <a:pt x="28697" y="62043"/>
                  <a:pt x="28697" y="62119"/>
                </a:cubicBezTo>
                <a:cubicBezTo>
                  <a:pt x="28697" y="62194"/>
                  <a:pt x="28734" y="62270"/>
                  <a:pt x="28848" y="62308"/>
                </a:cubicBezTo>
                <a:lnTo>
                  <a:pt x="29037" y="62194"/>
                </a:lnTo>
                <a:lnTo>
                  <a:pt x="29037" y="62194"/>
                </a:lnTo>
                <a:cubicBezTo>
                  <a:pt x="29037" y="62194"/>
                  <a:pt x="28999" y="62232"/>
                  <a:pt x="28999" y="62232"/>
                </a:cubicBezTo>
                <a:cubicBezTo>
                  <a:pt x="29037" y="62232"/>
                  <a:pt x="29112" y="62194"/>
                  <a:pt x="29150" y="62119"/>
                </a:cubicBezTo>
                <a:lnTo>
                  <a:pt x="29112" y="62043"/>
                </a:lnTo>
                <a:cubicBezTo>
                  <a:pt x="29082" y="61981"/>
                  <a:pt x="29026" y="61920"/>
                  <a:pt x="28944" y="61920"/>
                </a:cubicBezTo>
                <a:close/>
                <a:moveTo>
                  <a:pt x="11608" y="62005"/>
                </a:moveTo>
                <a:cubicBezTo>
                  <a:pt x="11494" y="62005"/>
                  <a:pt x="11419" y="62005"/>
                  <a:pt x="11343" y="62043"/>
                </a:cubicBezTo>
                <a:cubicBezTo>
                  <a:pt x="11305" y="62081"/>
                  <a:pt x="11267" y="62119"/>
                  <a:pt x="11267" y="62194"/>
                </a:cubicBezTo>
                <a:lnTo>
                  <a:pt x="11419" y="62308"/>
                </a:lnTo>
                <a:cubicBezTo>
                  <a:pt x="11456" y="62346"/>
                  <a:pt x="11456" y="62383"/>
                  <a:pt x="11532" y="62383"/>
                </a:cubicBezTo>
                <a:lnTo>
                  <a:pt x="11721" y="62308"/>
                </a:lnTo>
                <a:lnTo>
                  <a:pt x="11721" y="62308"/>
                </a:lnTo>
                <a:cubicBezTo>
                  <a:pt x="11721" y="62308"/>
                  <a:pt x="11721" y="62346"/>
                  <a:pt x="11683" y="62346"/>
                </a:cubicBezTo>
                <a:cubicBezTo>
                  <a:pt x="11645" y="62383"/>
                  <a:pt x="11608" y="62383"/>
                  <a:pt x="11608" y="62383"/>
                </a:cubicBezTo>
                <a:lnTo>
                  <a:pt x="11645" y="62383"/>
                </a:lnTo>
                <a:lnTo>
                  <a:pt x="11834" y="62308"/>
                </a:lnTo>
                <a:lnTo>
                  <a:pt x="11834" y="62119"/>
                </a:lnTo>
                <a:lnTo>
                  <a:pt x="11683" y="62005"/>
                </a:lnTo>
                <a:cubicBezTo>
                  <a:pt x="11671" y="62018"/>
                  <a:pt x="11658" y="62022"/>
                  <a:pt x="11647" y="62022"/>
                </a:cubicBezTo>
                <a:cubicBezTo>
                  <a:pt x="11624" y="62022"/>
                  <a:pt x="11608" y="62005"/>
                  <a:pt x="11608" y="62005"/>
                </a:cubicBezTo>
                <a:close/>
                <a:moveTo>
                  <a:pt x="68886" y="62005"/>
                </a:moveTo>
                <a:lnTo>
                  <a:pt x="68773" y="62119"/>
                </a:lnTo>
                <a:lnTo>
                  <a:pt x="68773" y="62156"/>
                </a:lnTo>
                <a:cubicBezTo>
                  <a:pt x="68773" y="62270"/>
                  <a:pt x="68810" y="62346"/>
                  <a:pt x="68848" y="62421"/>
                </a:cubicBezTo>
                <a:lnTo>
                  <a:pt x="68924" y="62459"/>
                </a:lnTo>
                <a:cubicBezTo>
                  <a:pt x="68944" y="62462"/>
                  <a:pt x="68963" y="62463"/>
                  <a:pt x="68981" y="62463"/>
                </a:cubicBezTo>
                <a:cubicBezTo>
                  <a:pt x="69200" y="62463"/>
                  <a:pt x="69264" y="62264"/>
                  <a:pt x="69264" y="62194"/>
                </a:cubicBezTo>
                <a:lnTo>
                  <a:pt x="69264" y="62156"/>
                </a:lnTo>
                <a:lnTo>
                  <a:pt x="69151" y="62005"/>
                </a:lnTo>
                <a:close/>
                <a:moveTo>
                  <a:pt x="14783" y="62005"/>
                </a:moveTo>
                <a:lnTo>
                  <a:pt x="14632" y="62156"/>
                </a:lnTo>
                <a:cubicBezTo>
                  <a:pt x="14632" y="62383"/>
                  <a:pt x="14783" y="62497"/>
                  <a:pt x="14897" y="62535"/>
                </a:cubicBezTo>
                <a:lnTo>
                  <a:pt x="15048" y="62535"/>
                </a:lnTo>
                <a:cubicBezTo>
                  <a:pt x="15124" y="62459"/>
                  <a:pt x="15161" y="62383"/>
                  <a:pt x="15161" y="62308"/>
                </a:cubicBezTo>
                <a:cubicBezTo>
                  <a:pt x="15161" y="62232"/>
                  <a:pt x="15124" y="62156"/>
                  <a:pt x="15048" y="62081"/>
                </a:cubicBezTo>
                <a:cubicBezTo>
                  <a:pt x="14972" y="62043"/>
                  <a:pt x="14859" y="62005"/>
                  <a:pt x="14783" y="62005"/>
                </a:cubicBezTo>
                <a:close/>
                <a:moveTo>
                  <a:pt x="86656" y="61930"/>
                </a:moveTo>
                <a:cubicBezTo>
                  <a:pt x="86467" y="61930"/>
                  <a:pt x="86353" y="62043"/>
                  <a:pt x="86202" y="62156"/>
                </a:cubicBezTo>
                <a:lnTo>
                  <a:pt x="86315" y="62346"/>
                </a:lnTo>
                <a:lnTo>
                  <a:pt x="86240" y="62346"/>
                </a:lnTo>
                <a:lnTo>
                  <a:pt x="86240" y="62459"/>
                </a:lnTo>
                <a:lnTo>
                  <a:pt x="86353" y="62572"/>
                </a:lnTo>
                <a:cubicBezTo>
                  <a:pt x="86410" y="62582"/>
                  <a:pt x="86464" y="62587"/>
                  <a:pt x="86516" y="62587"/>
                </a:cubicBezTo>
                <a:cubicBezTo>
                  <a:pt x="86670" y="62587"/>
                  <a:pt x="86797" y="62544"/>
                  <a:pt x="86883" y="62459"/>
                </a:cubicBezTo>
                <a:cubicBezTo>
                  <a:pt x="86996" y="62383"/>
                  <a:pt x="87034" y="62270"/>
                  <a:pt x="87034" y="62156"/>
                </a:cubicBezTo>
                <a:lnTo>
                  <a:pt x="87034" y="62081"/>
                </a:lnTo>
                <a:cubicBezTo>
                  <a:pt x="86996" y="62005"/>
                  <a:pt x="86920" y="62005"/>
                  <a:pt x="86845" y="62005"/>
                </a:cubicBezTo>
                <a:cubicBezTo>
                  <a:pt x="86807" y="61967"/>
                  <a:pt x="86731" y="61930"/>
                  <a:pt x="86656" y="61930"/>
                </a:cubicBezTo>
                <a:close/>
                <a:moveTo>
                  <a:pt x="74860" y="61741"/>
                </a:moveTo>
                <a:lnTo>
                  <a:pt x="74595" y="61816"/>
                </a:lnTo>
                <a:lnTo>
                  <a:pt x="74557" y="61816"/>
                </a:lnTo>
                <a:cubicBezTo>
                  <a:pt x="74519" y="61797"/>
                  <a:pt x="74472" y="61788"/>
                  <a:pt x="74425" y="61788"/>
                </a:cubicBezTo>
                <a:cubicBezTo>
                  <a:pt x="74378" y="61788"/>
                  <a:pt x="74330" y="61797"/>
                  <a:pt x="74293" y="61816"/>
                </a:cubicBezTo>
                <a:cubicBezTo>
                  <a:pt x="74217" y="61816"/>
                  <a:pt x="74141" y="61854"/>
                  <a:pt x="74141" y="61967"/>
                </a:cubicBezTo>
                <a:lnTo>
                  <a:pt x="74179" y="62043"/>
                </a:lnTo>
                <a:lnTo>
                  <a:pt x="74141" y="62043"/>
                </a:lnTo>
                <a:cubicBezTo>
                  <a:pt x="74104" y="62119"/>
                  <a:pt x="73990" y="62194"/>
                  <a:pt x="74104" y="62421"/>
                </a:cubicBezTo>
                <a:cubicBezTo>
                  <a:pt x="74197" y="62546"/>
                  <a:pt x="74336" y="62587"/>
                  <a:pt x="74482" y="62587"/>
                </a:cubicBezTo>
                <a:cubicBezTo>
                  <a:pt x="74691" y="62587"/>
                  <a:pt x="74915" y="62503"/>
                  <a:pt x="75049" y="62459"/>
                </a:cubicBezTo>
                <a:cubicBezTo>
                  <a:pt x="75087" y="62421"/>
                  <a:pt x="75124" y="62421"/>
                  <a:pt x="75162" y="62421"/>
                </a:cubicBezTo>
                <a:lnTo>
                  <a:pt x="75162" y="62194"/>
                </a:lnTo>
                <a:cubicBezTo>
                  <a:pt x="75162" y="62194"/>
                  <a:pt x="75200" y="62194"/>
                  <a:pt x="75162" y="62232"/>
                </a:cubicBezTo>
                <a:cubicBezTo>
                  <a:pt x="75200" y="62232"/>
                  <a:pt x="75200" y="62232"/>
                  <a:pt x="75200" y="62194"/>
                </a:cubicBezTo>
                <a:cubicBezTo>
                  <a:pt x="75276" y="62156"/>
                  <a:pt x="75313" y="62081"/>
                  <a:pt x="75313" y="62043"/>
                </a:cubicBezTo>
                <a:lnTo>
                  <a:pt x="75238" y="61930"/>
                </a:lnTo>
                <a:cubicBezTo>
                  <a:pt x="75124" y="61892"/>
                  <a:pt x="75087" y="61892"/>
                  <a:pt x="75011" y="61854"/>
                </a:cubicBezTo>
                <a:cubicBezTo>
                  <a:pt x="74935" y="61854"/>
                  <a:pt x="74935" y="61854"/>
                  <a:pt x="74860" y="61741"/>
                </a:cubicBezTo>
                <a:close/>
                <a:moveTo>
                  <a:pt x="43593" y="62421"/>
                </a:moveTo>
                <a:lnTo>
                  <a:pt x="43555" y="62459"/>
                </a:lnTo>
                <a:lnTo>
                  <a:pt x="43442" y="62459"/>
                </a:lnTo>
                <a:cubicBezTo>
                  <a:pt x="43404" y="62497"/>
                  <a:pt x="43366" y="62497"/>
                  <a:pt x="43328" y="62572"/>
                </a:cubicBezTo>
                <a:lnTo>
                  <a:pt x="43442" y="62724"/>
                </a:lnTo>
                <a:cubicBezTo>
                  <a:pt x="43442" y="62724"/>
                  <a:pt x="43404" y="62686"/>
                  <a:pt x="43404" y="62686"/>
                </a:cubicBezTo>
                <a:lnTo>
                  <a:pt x="43404" y="62686"/>
                </a:lnTo>
                <a:cubicBezTo>
                  <a:pt x="43460" y="62771"/>
                  <a:pt x="43517" y="62813"/>
                  <a:pt x="43590" y="62813"/>
                </a:cubicBezTo>
                <a:cubicBezTo>
                  <a:pt x="43614" y="62813"/>
                  <a:pt x="43640" y="62809"/>
                  <a:pt x="43668" y="62799"/>
                </a:cubicBezTo>
                <a:lnTo>
                  <a:pt x="43782" y="62686"/>
                </a:lnTo>
                <a:cubicBezTo>
                  <a:pt x="43782" y="62686"/>
                  <a:pt x="43782" y="62648"/>
                  <a:pt x="43782" y="62648"/>
                </a:cubicBezTo>
                <a:cubicBezTo>
                  <a:pt x="43782" y="62610"/>
                  <a:pt x="43782" y="62459"/>
                  <a:pt x="43593" y="62421"/>
                </a:cubicBezTo>
                <a:close/>
                <a:moveTo>
                  <a:pt x="29264" y="62346"/>
                </a:moveTo>
                <a:lnTo>
                  <a:pt x="29037" y="62459"/>
                </a:lnTo>
                <a:lnTo>
                  <a:pt x="29037" y="62572"/>
                </a:lnTo>
                <a:lnTo>
                  <a:pt x="28999" y="62535"/>
                </a:lnTo>
                <a:cubicBezTo>
                  <a:pt x="28734" y="62572"/>
                  <a:pt x="28734" y="62686"/>
                  <a:pt x="28734" y="62761"/>
                </a:cubicBezTo>
                <a:lnTo>
                  <a:pt x="28886" y="62875"/>
                </a:lnTo>
                <a:lnTo>
                  <a:pt x="29037" y="62875"/>
                </a:lnTo>
                <a:cubicBezTo>
                  <a:pt x="29075" y="62913"/>
                  <a:pt x="29150" y="62950"/>
                  <a:pt x="29188" y="62950"/>
                </a:cubicBezTo>
                <a:cubicBezTo>
                  <a:pt x="29226" y="62950"/>
                  <a:pt x="29226" y="62950"/>
                  <a:pt x="29264" y="62988"/>
                </a:cubicBezTo>
                <a:lnTo>
                  <a:pt x="29453" y="62837"/>
                </a:lnTo>
                <a:cubicBezTo>
                  <a:pt x="29453" y="62799"/>
                  <a:pt x="29453" y="62761"/>
                  <a:pt x="29415" y="62724"/>
                </a:cubicBezTo>
                <a:cubicBezTo>
                  <a:pt x="29453" y="62686"/>
                  <a:pt x="29491" y="62610"/>
                  <a:pt x="29491" y="62535"/>
                </a:cubicBezTo>
                <a:lnTo>
                  <a:pt x="29491" y="62497"/>
                </a:lnTo>
                <a:lnTo>
                  <a:pt x="29377" y="62383"/>
                </a:lnTo>
                <a:cubicBezTo>
                  <a:pt x="29339" y="62383"/>
                  <a:pt x="29302" y="62383"/>
                  <a:pt x="29264" y="62346"/>
                </a:cubicBezTo>
                <a:close/>
                <a:moveTo>
                  <a:pt x="12780" y="62686"/>
                </a:moveTo>
                <a:cubicBezTo>
                  <a:pt x="12704" y="62686"/>
                  <a:pt x="12553" y="62724"/>
                  <a:pt x="12553" y="62913"/>
                </a:cubicBezTo>
                <a:lnTo>
                  <a:pt x="12666" y="63026"/>
                </a:lnTo>
                <a:cubicBezTo>
                  <a:pt x="12780" y="63026"/>
                  <a:pt x="12855" y="63026"/>
                  <a:pt x="12931" y="62988"/>
                </a:cubicBezTo>
                <a:lnTo>
                  <a:pt x="12969" y="62875"/>
                </a:lnTo>
                <a:cubicBezTo>
                  <a:pt x="12969" y="62799"/>
                  <a:pt x="12893" y="62686"/>
                  <a:pt x="12780" y="62686"/>
                </a:cubicBezTo>
                <a:close/>
                <a:moveTo>
                  <a:pt x="42648" y="62620"/>
                </a:moveTo>
                <a:cubicBezTo>
                  <a:pt x="42610" y="62620"/>
                  <a:pt x="42572" y="62629"/>
                  <a:pt x="42534" y="62648"/>
                </a:cubicBezTo>
                <a:cubicBezTo>
                  <a:pt x="42421" y="62724"/>
                  <a:pt x="42383" y="62913"/>
                  <a:pt x="42496" y="62988"/>
                </a:cubicBezTo>
                <a:cubicBezTo>
                  <a:pt x="42534" y="63026"/>
                  <a:pt x="42610" y="63026"/>
                  <a:pt x="42648" y="63026"/>
                </a:cubicBezTo>
                <a:lnTo>
                  <a:pt x="42723" y="62950"/>
                </a:lnTo>
                <a:lnTo>
                  <a:pt x="42723" y="62950"/>
                </a:lnTo>
                <a:cubicBezTo>
                  <a:pt x="42685" y="62988"/>
                  <a:pt x="42648" y="62988"/>
                  <a:pt x="42648" y="62988"/>
                </a:cubicBezTo>
                <a:lnTo>
                  <a:pt x="42837" y="62875"/>
                </a:lnTo>
                <a:lnTo>
                  <a:pt x="42837" y="62761"/>
                </a:lnTo>
                <a:lnTo>
                  <a:pt x="42761" y="62648"/>
                </a:lnTo>
                <a:cubicBezTo>
                  <a:pt x="42723" y="62629"/>
                  <a:pt x="42685" y="62620"/>
                  <a:pt x="42648" y="62620"/>
                </a:cubicBezTo>
                <a:close/>
                <a:moveTo>
                  <a:pt x="44614" y="62648"/>
                </a:moveTo>
                <a:cubicBezTo>
                  <a:pt x="44387" y="62648"/>
                  <a:pt x="44311" y="62761"/>
                  <a:pt x="44236" y="62837"/>
                </a:cubicBezTo>
                <a:cubicBezTo>
                  <a:pt x="44236" y="62875"/>
                  <a:pt x="44198" y="62875"/>
                  <a:pt x="44198" y="62875"/>
                </a:cubicBezTo>
                <a:lnTo>
                  <a:pt x="44236" y="63064"/>
                </a:lnTo>
                <a:cubicBezTo>
                  <a:pt x="44279" y="63086"/>
                  <a:pt x="44335" y="63108"/>
                  <a:pt x="44397" y="63108"/>
                </a:cubicBezTo>
                <a:cubicBezTo>
                  <a:pt x="44442" y="63108"/>
                  <a:pt x="44490" y="63096"/>
                  <a:pt x="44538" y="63064"/>
                </a:cubicBezTo>
                <a:cubicBezTo>
                  <a:pt x="44651" y="63026"/>
                  <a:pt x="44765" y="62913"/>
                  <a:pt x="44765" y="62799"/>
                </a:cubicBezTo>
                <a:lnTo>
                  <a:pt x="44765" y="62724"/>
                </a:lnTo>
                <a:lnTo>
                  <a:pt x="44614" y="62648"/>
                </a:lnTo>
                <a:close/>
                <a:moveTo>
                  <a:pt x="29982" y="62714"/>
                </a:moveTo>
                <a:cubicBezTo>
                  <a:pt x="29944" y="62714"/>
                  <a:pt x="29906" y="62724"/>
                  <a:pt x="29869" y="62761"/>
                </a:cubicBezTo>
                <a:cubicBezTo>
                  <a:pt x="29793" y="62799"/>
                  <a:pt x="29793" y="62875"/>
                  <a:pt x="29755" y="62950"/>
                </a:cubicBezTo>
                <a:lnTo>
                  <a:pt x="29869" y="63064"/>
                </a:lnTo>
                <a:cubicBezTo>
                  <a:pt x="29906" y="63064"/>
                  <a:pt x="29944" y="63102"/>
                  <a:pt x="29944" y="63102"/>
                </a:cubicBezTo>
                <a:cubicBezTo>
                  <a:pt x="29982" y="63102"/>
                  <a:pt x="30020" y="63111"/>
                  <a:pt x="30062" y="63111"/>
                </a:cubicBezTo>
                <a:cubicBezTo>
                  <a:pt x="30105" y="63111"/>
                  <a:pt x="30152" y="63102"/>
                  <a:pt x="30209" y="63064"/>
                </a:cubicBezTo>
                <a:cubicBezTo>
                  <a:pt x="30285" y="63026"/>
                  <a:pt x="30285" y="62950"/>
                  <a:pt x="30285" y="62875"/>
                </a:cubicBezTo>
                <a:lnTo>
                  <a:pt x="30171" y="62761"/>
                </a:lnTo>
                <a:cubicBezTo>
                  <a:pt x="30171" y="62724"/>
                  <a:pt x="30133" y="62724"/>
                  <a:pt x="30095" y="62724"/>
                </a:cubicBezTo>
                <a:cubicBezTo>
                  <a:pt x="30058" y="62724"/>
                  <a:pt x="30020" y="62714"/>
                  <a:pt x="29982" y="62714"/>
                </a:cubicBezTo>
                <a:close/>
                <a:moveTo>
                  <a:pt x="68927" y="62663"/>
                </a:moveTo>
                <a:cubicBezTo>
                  <a:pt x="68876" y="62663"/>
                  <a:pt x="68818" y="62672"/>
                  <a:pt x="68735" y="62686"/>
                </a:cubicBezTo>
                <a:lnTo>
                  <a:pt x="68697" y="62686"/>
                </a:lnTo>
                <a:lnTo>
                  <a:pt x="68584" y="62799"/>
                </a:lnTo>
                <a:cubicBezTo>
                  <a:pt x="68546" y="63026"/>
                  <a:pt x="68697" y="63064"/>
                  <a:pt x="68810" y="63102"/>
                </a:cubicBezTo>
                <a:cubicBezTo>
                  <a:pt x="68810" y="63139"/>
                  <a:pt x="68848" y="63139"/>
                  <a:pt x="68848" y="63139"/>
                </a:cubicBezTo>
                <a:lnTo>
                  <a:pt x="69075" y="63026"/>
                </a:lnTo>
                <a:lnTo>
                  <a:pt x="69113" y="63026"/>
                </a:lnTo>
                <a:cubicBezTo>
                  <a:pt x="69151" y="63026"/>
                  <a:pt x="69264" y="62988"/>
                  <a:pt x="69264" y="62875"/>
                </a:cubicBezTo>
                <a:lnTo>
                  <a:pt x="69226" y="62761"/>
                </a:lnTo>
                <a:cubicBezTo>
                  <a:pt x="69083" y="62689"/>
                  <a:pt x="69015" y="62663"/>
                  <a:pt x="68927" y="62663"/>
                </a:cubicBezTo>
                <a:close/>
                <a:moveTo>
                  <a:pt x="37610" y="62506"/>
                </a:moveTo>
                <a:cubicBezTo>
                  <a:pt x="37572" y="62506"/>
                  <a:pt x="37525" y="62516"/>
                  <a:pt x="37468" y="62535"/>
                </a:cubicBezTo>
                <a:cubicBezTo>
                  <a:pt x="37392" y="62572"/>
                  <a:pt x="37392" y="62610"/>
                  <a:pt x="37355" y="62686"/>
                </a:cubicBezTo>
                <a:lnTo>
                  <a:pt x="37430" y="62761"/>
                </a:lnTo>
                <a:cubicBezTo>
                  <a:pt x="37355" y="62799"/>
                  <a:pt x="37317" y="62950"/>
                  <a:pt x="37392" y="63064"/>
                </a:cubicBezTo>
                <a:lnTo>
                  <a:pt x="37468" y="63139"/>
                </a:lnTo>
                <a:cubicBezTo>
                  <a:pt x="37546" y="63155"/>
                  <a:pt x="37618" y="63164"/>
                  <a:pt x="37681" y="63164"/>
                </a:cubicBezTo>
                <a:cubicBezTo>
                  <a:pt x="37769" y="63164"/>
                  <a:pt x="37840" y="63146"/>
                  <a:pt x="37884" y="63102"/>
                </a:cubicBezTo>
                <a:cubicBezTo>
                  <a:pt x="37959" y="63064"/>
                  <a:pt x="38035" y="62988"/>
                  <a:pt x="38035" y="62837"/>
                </a:cubicBezTo>
                <a:cubicBezTo>
                  <a:pt x="38035" y="62761"/>
                  <a:pt x="38035" y="62686"/>
                  <a:pt x="37997" y="62610"/>
                </a:cubicBezTo>
                <a:lnTo>
                  <a:pt x="37846" y="62535"/>
                </a:lnTo>
                <a:lnTo>
                  <a:pt x="37695" y="62535"/>
                </a:lnTo>
                <a:cubicBezTo>
                  <a:pt x="37676" y="62516"/>
                  <a:pt x="37648" y="62506"/>
                  <a:pt x="37610" y="62506"/>
                </a:cubicBezTo>
                <a:close/>
                <a:moveTo>
                  <a:pt x="51948" y="62535"/>
                </a:moveTo>
                <a:lnTo>
                  <a:pt x="51759" y="62648"/>
                </a:lnTo>
                <a:cubicBezTo>
                  <a:pt x="51759" y="62686"/>
                  <a:pt x="51759" y="62724"/>
                  <a:pt x="51721" y="62761"/>
                </a:cubicBezTo>
                <a:lnTo>
                  <a:pt x="51873" y="62913"/>
                </a:lnTo>
                <a:cubicBezTo>
                  <a:pt x="51873" y="62950"/>
                  <a:pt x="51873" y="63026"/>
                  <a:pt x="51873" y="63064"/>
                </a:cubicBezTo>
                <a:lnTo>
                  <a:pt x="52024" y="63177"/>
                </a:lnTo>
                <a:cubicBezTo>
                  <a:pt x="52251" y="63177"/>
                  <a:pt x="52629" y="63026"/>
                  <a:pt x="52629" y="62837"/>
                </a:cubicBezTo>
                <a:cubicBezTo>
                  <a:pt x="52629" y="62761"/>
                  <a:pt x="52591" y="62724"/>
                  <a:pt x="52553" y="62686"/>
                </a:cubicBezTo>
                <a:lnTo>
                  <a:pt x="52478" y="62686"/>
                </a:lnTo>
                <a:cubicBezTo>
                  <a:pt x="52478" y="62648"/>
                  <a:pt x="52478" y="62610"/>
                  <a:pt x="52402" y="62572"/>
                </a:cubicBezTo>
                <a:lnTo>
                  <a:pt x="52326" y="62535"/>
                </a:lnTo>
                <a:cubicBezTo>
                  <a:pt x="52213" y="62535"/>
                  <a:pt x="52137" y="62535"/>
                  <a:pt x="52062" y="62572"/>
                </a:cubicBezTo>
                <a:cubicBezTo>
                  <a:pt x="52024" y="62572"/>
                  <a:pt x="52024" y="62572"/>
                  <a:pt x="51948" y="62535"/>
                </a:cubicBezTo>
                <a:close/>
                <a:moveTo>
                  <a:pt x="70739" y="62837"/>
                </a:moveTo>
                <a:lnTo>
                  <a:pt x="70587" y="62913"/>
                </a:lnTo>
                <a:cubicBezTo>
                  <a:pt x="70512" y="62950"/>
                  <a:pt x="70398" y="63026"/>
                  <a:pt x="70474" y="63215"/>
                </a:cubicBezTo>
                <a:lnTo>
                  <a:pt x="70550" y="63291"/>
                </a:lnTo>
                <a:cubicBezTo>
                  <a:pt x="70625" y="63291"/>
                  <a:pt x="70701" y="63291"/>
                  <a:pt x="70776" y="63253"/>
                </a:cubicBezTo>
                <a:cubicBezTo>
                  <a:pt x="70852" y="63215"/>
                  <a:pt x="70928" y="63139"/>
                  <a:pt x="70928" y="63026"/>
                </a:cubicBezTo>
                <a:cubicBezTo>
                  <a:pt x="70928" y="62950"/>
                  <a:pt x="70852" y="62875"/>
                  <a:pt x="70739" y="62837"/>
                </a:cubicBezTo>
                <a:close/>
                <a:moveTo>
                  <a:pt x="39770" y="62166"/>
                </a:moveTo>
                <a:cubicBezTo>
                  <a:pt x="39736" y="62166"/>
                  <a:pt x="39699" y="62175"/>
                  <a:pt x="39661" y="62194"/>
                </a:cubicBezTo>
                <a:cubicBezTo>
                  <a:pt x="39510" y="62270"/>
                  <a:pt x="39434" y="62383"/>
                  <a:pt x="39510" y="62497"/>
                </a:cubicBezTo>
                <a:lnTo>
                  <a:pt x="39472" y="62497"/>
                </a:lnTo>
                <a:cubicBezTo>
                  <a:pt x="39434" y="62497"/>
                  <a:pt x="39396" y="62459"/>
                  <a:pt x="39396" y="62459"/>
                </a:cubicBezTo>
                <a:lnTo>
                  <a:pt x="39132" y="62459"/>
                </a:lnTo>
                <a:cubicBezTo>
                  <a:pt x="39132" y="62459"/>
                  <a:pt x="39094" y="62497"/>
                  <a:pt x="39094" y="62497"/>
                </a:cubicBezTo>
                <a:cubicBezTo>
                  <a:pt x="39056" y="62535"/>
                  <a:pt x="38942" y="62648"/>
                  <a:pt x="38980" y="62799"/>
                </a:cubicBezTo>
                <a:lnTo>
                  <a:pt x="39132" y="62875"/>
                </a:lnTo>
                <a:lnTo>
                  <a:pt x="39207" y="62875"/>
                </a:lnTo>
                <a:cubicBezTo>
                  <a:pt x="39245" y="62913"/>
                  <a:pt x="39245" y="62913"/>
                  <a:pt x="39283" y="62950"/>
                </a:cubicBezTo>
                <a:lnTo>
                  <a:pt x="39245" y="62950"/>
                </a:lnTo>
                <a:cubicBezTo>
                  <a:pt x="39283" y="62988"/>
                  <a:pt x="39283" y="63026"/>
                  <a:pt x="39283" y="63064"/>
                </a:cubicBezTo>
                <a:cubicBezTo>
                  <a:pt x="39321" y="63139"/>
                  <a:pt x="39396" y="63291"/>
                  <a:pt x="39585" y="63329"/>
                </a:cubicBezTo>
                <a:lnTo>
                  <a:pt x="39736" y="63291"/>
                </a:lnTo>
                <a:cubicBezTo>
                  <a:pt x="39774" y="63215"/>
                  <a:pt x="39774" y="63177"/>
                  <a:pt x="39774" y="63102"/>
                </a:cubicBezTo>
                <a:cubicBezTo>
                  <a:pt x="39774" y="63102"/>
                  <a:pt x="39812" y="63064"/>
                  <a:pt x="39812" y="63026"/>
                </a:cubicBezTo>
                <a:lnTo>
                  <a:pt x="39774" y="62913"/>
                </a:lnTo>
                <a:lnTo>
                  <a:pt x="39736" y="62913"/>
                </a:lnTo>
                <a:lnTo>
                  <a:pt x="39736" y="62648"/>
                </a:lnTo>
                <a:lnTo>
                  <a:pt x="39699" y="62572"/>
                </a:lnTo>
                <a:lnTo>
                  <a:pt x="39774" y="62572"/>
                </a:lnTo>
                <a:lnTo>
                  <a:pt x="39812" y="62535"/>
                </a:lnTo>
                <a:lnTo>
                  <a:pt x="39736" y="62459"/>
                </a:lnTo>
                <a:lnTo>
                  <a:pt x="39812" y="62497"/>
                </a:lnTo>
                <a:cubicBezTo>
                  <a:pt x="39812" y="62497"/>
                  <a:pt x="39850" y="62459"/>
                  <a:pt x="39850" y="62459"/>
                </a:cubicBezTo>
                <a:cubicBezTo>
                  <a:pt x="39888" y="62383"/>
                  <a:pt x="39925" y="62346"/>
                  <a:pt x="39925" y="62308"/>
                </a:cubicBezTo>
                <a:lnTo>
                  <a:pt x="39850" y="62194"/>
                </a:lnTo>
                <a:cubicBezTo>
                  <a:pt x="39831" y="62175"/>
                  <a:pt x="39803" y="62166"/>
                  <a:pt x="39770" y="62166"/>
                </a:cubicBezTo>
                <a:close/>
                <a:moveTo>
                  <a:pt x="80115" y="62837"/>
                </a:moveTo>
                <a:lnTo>
                  <a:pt x="80002" y="62913"/>
                </a:lnTo>
                <a:cubicBezTo>
                  <a:pt x="79926" y="62988"/>
                  <a:pt x="79888" y="63102"/>
                  <a:pt x="79926" y="63253"/>
                </a:cubicBezTo>
                <a:lnTo>
                  <a:pt x="80039" y="63329"/>
                </a:lnTo>
                <a:cubicBezTo>
                  <a:pt x="80068" y="63329"/>
                  <a:pt x="80108" y="63331"/>
                  <a:pt x="80153" y="63331"/>
                </a:cubicBezTo>
                <a:cubicBezTo>
                  <a:pt x="80287" y="63331"/>
                  <a:pt x="80465" y="63310"/>
                  <a:pt x="80493" y="63139"/>
                </a:cubicBezTo>
                <a:lnTo>
                  <a:pt x="80417" y="63026"/>
                </a:lnTo>
                <a:cubicBezTo>
                  <a:pt x="80417" y="63026"/>
                  <a:pt x="80380" y="62988"/>
                  <a:pt x="80380" y="62988"/>
                </a:cubicBezTo>
                <a:cubicBezTo>
                  <a:pt x="80342" y="62913"/>
                  <a:pt x="80266" y="62875"/>
                  <a:pt x="80115" y="62837"/>
                </a:cubicBezTo>
                <a:close/>
                <a:moveTo>
                  <a:pt x="42912" y="62950"/>
                </a:moveTo>
                <a:lnTo>
                  <a:pt x="42723" y="63102"/>
                </a:lnTo>
                <a:cubicBezTo>
                  <a:pt x="42837" y="63366"/>
                  <a:pt x="42988" y="63366"/>
                  <a:pt x="43026" y="63366"/>
                </a:cubicBezTo>
                <a:cubicBezTo>
                  <a:pt x="43101" y="63329"/>
                  <a:pt x="43177" y="63291"/>
                  <a:pt x="43177" y="63215"/>
                </a:cubicBezTo>
                <a:cubicBezTo>
                  <a:pt x="43177" y="63102"/>
                  <a:pt x="43064" y="63026"/>
                  <a:pt x="42912" y="62950"/>
                </a:cubicBezTo>
                <a:close/>
                <a:moveTo>
                  <a:pt x="681" y="63291"/>
                </a:moveTo>
                <a:cubicBezTo>
                  <a:pt x="566" y="63337"/>
                  <a:pt x="661" y="63411"/>
                  <a:pt x="736" y="63411"/>
                </a:cubicBezTo>
                <a:cubicBezTo>
                  <a:pt x="784" y="63411"/>
                  <a:pt x="824" y="63380"/>
                  <a:pt x="795" y="63291"/>
                </a:cubicBezTo>
                <a:close/>
                <a:moveTo>
                  <a:pt x="26859" y="63132"/>
                </a:moveTo>
                <a:cubicBezTo>
                  <a:pt x="26730" y="63132"/>
                  <a:pt x="26612" y="63230"/>
                  <a:pt x="26579" y="63329"/>
                </a:cubicBezTo>
                <a:lnTo>
                  <a:pt x="26731" y="63480"/>
                </a:lnTo>
                <a:lnTo>
                  <a:pt x="26957" y="63480"/>
                </a:lnTo>
                <a:lnTo>
                  <a:pt x="27109" y="63366"/>
                </a:lnTo>
                <a:cubicBezTo>
                  <a:pt x="27109" y="63177"/>
                  <a:pt x="26957" y="63139"/>
                  <a:pt x="26920" y="63139"/>
                </a:cubicBezTo>
                <a:cubicBezTo>
                  <a:pt x="26899" y="63134"/>
                  <a:pt x="26879" y="63132"/>
                  <a:pt x="26859" y="63132"/>
                </a:cubicBezTo>
                <a:close/>
                <a:moveTo>
                  <a:pt x="18715" y="63177"/>
                </a:moveTo>
                <a:lnTo>
                  <a:pt x="18526" y="63253"/>
                </a:lnTo>
                <a:cubicBezTo>
                  <a:pt x="18526" y="63291"/>
                  <a:pt x="18451" y="63329"/>
                  <a:pt x="18451" y="63404"/>
                </a:cubicBezTo>
                <a:lnTo>
                  <a:pt x="18489" y="63518"/>
                </a:lnTo>
                <a:cubicBezTo>
                  <a:pt x="18564" y="63593"/>
                  <a:pt x="18640" y="63593"/>
                  <a:pt x="18753" y="63593"/>
                </a:cubicBezTo>
                <a:cubicBezTo>
                  <a:pt x="18791" y="63593"/>
                  <a:pt x="18829" y="63555"/>
                  <a:pt x="18904" y="63555"/>
                </a:cubicBezTo>
                <a:lnTo>
                  <a:pt x="18980" y="63555"/>
                </a:lnTo>
                <a:lnTo>
                  <a:pt x="19093" y="63442"/>
                </a:lnTo>
                <a:lnTo>
                  <a:pt x="19093" y="63404"/>
                </a:lnTo>
                <a:cubicBezTo>
                  <a:pt x="19093" y="63215"/>
                  <a:pt x="18867" y="63177"/>
                  <a:pt x="18791" y="63177"/>
                </a:cubicBezTo>
                <a:close/>
                <a:moveTo>
                  <a:pt x="76145" y="63139"/>
                </a:moveTo>
                <a:cubicBezTo>
                  <a:pt x="75881" y="63139"/>
                  <a:pt x="75729" y="63215"/>
                  <a:pt x="75654" y="63442"/>
                </a:cubicBezTo>
                <a:lnTo>
                  <a:pt x="75729" y="63593"/>
                </a:lnTo>
                <a:cubicBezTo>
                  <a:pt x="75776" y="63609"/>
                  <a:pt x="75830" y="63618"/>
                  <a:pt x="75884" y="63618"/>
                </a:cubicBezTo>
                <a:cubicBezTo>
                  <a:pt x="75962" y="63618"/>
                  <a:pt x="76041" y="63600"/>
                  <a:pt x="76107" y="63555"/>
                </a:cubicBezTo>
                <a:cubicBezTo>
                  <a:pt x="76183" y="63555"/>
                  <a:pt x="76259" y="63480"/>
                  <a:pt x="76259" y="63291"/>
                </a:cubicBezTo>
                <a:cubicBezTo>
                  <a:pt x="76259" y="63291"/>
                  <a:pt x="76259" y="63291"/>
                  <a:pt x="76259" y="63253"/>
                </a:cubicBezTo>
                <a:lnTo>
                  <a:pt x="76145" y="63139"/>
                </a:lnTo>
                <a:close/>
                <a:moveTo>
                  <a:pt x="82383" y="63253"/>
                </a:moveTo>
                <a:cubicBezTo>
                  <a:pt x="82232" y="63253"/>
                  <a:pt x="82081" y="63329"/>
                  <a:pt x="82005" y="63404"/>
                </a:cubicBezTo>
                <a:lnTo>
                  <a:pt x="82081" y="63593"/>
                </a:lnTo>
                <a:cubicBezTo>
                  <a:pt x="82043" y="63593"/>
                  <a:pt x="82005" y="63555"/>
                  <a:pt x="82005" y="63518"/>
                </a:cubicBezTo>
                <a:cubicBezTo>
                  <a:pt x="82005" y="63480"/>
                  <a:pt x="82005" y="63480"/>
                  <a:pt x="82005" y="63480"/>
                </a:cubicBezTo>
                <a:lnTo>
                  <a:pt x="82005" y="63480"/>
                </a:lnTo>
                <a:cubicBezTo>
                  <a:pt x="81968" y="63518"/>
                  <a:pt x="81892" y="63631"/>
                  <a:pt x="82081" y="63744"/>
                </a:cubicBezTo>
                <a:lnTo>
                  <a:pt x="82270" y="63744"/>
                </a:lnTo>
                <a:cubicBezTo>
                  <a:pt x="82421" y="63707"/>
                  <a:pt x="82572" y="63707"/>
                  <a:pt x="82686" y="63631"/>
                </a:cubicBezTo>
                <a:lnTo>
                  <a:pt x="82610" y="63404"/>
                </a:lnTo>
                <a:lnTo>
                  <a:pt x="82610" y="63404"/>
                </a:lnTo>
                <a:cubicBezTo>
                  <a:pt x="82610" y="63404"/>
                  <a:pt x="82686" y="63442"/>
                  <a:pt x="82686" y="63518"/>
                </a:cubicBezTo>
                <a:cubicBezTo>
                  <a:pt x="82686" y="63518"/>
                  <a:pt x="82686" y="63518"/>
                  <a:pt x="82686" y="63480"/>
                </a:cubicBezTo>
                <a:lnTo>
                  <a:pt x="82686" y="63329"/>
                </a:lnTo>
                <a:cubicBezTo>
                  <a:pt x="82610" y="63291"/>
                  <a:pt x="82497" y="63253"/>
                  <a:pt x="82383" y="63253"/>
                </a:cubicBezTo>
                <a:close/>
                <a:moveTo>
                  <a:pt x="38149" y="63102"/>
                </a:moveTo>
                <a:lnTo>
                  <a:pt x="38073" y="63215"/>
                </a:lnTo>
                <a:lnTo>
                  <a:pt x="38035" y="63253"/>
                </a:lnTo>
                <a:cubicBezTo>
                  <a:pt x="38035" y="63253"/>
                  <a:pt x="38035" y="63215"/>
                  <a:pt x="38035" y="63215"/>
                </a:cubicBezTo>
                <a:lnTo>
                  <a:pt x="37922" y="63253"/>
                </a:lnTo>
                <a:cubicBezTo>
                  <a:pt x="37884" y="63366"/>
                  <a:pt x="37884" y="63404"/>
                  <a:pt x="37884" y="63442"/>
                </a:cubicBezTo>
                <a:cubicBezTo>
                  <a:pt x="37884" y="63555"/>
                  <a:pt x="37922" y="63593"/>
                  <a:pt x="37959" y="63669"/>
                </a:cubicBezTo>
                <a:lnTo>
                  <a:pt x="37959" y="63744"/>
                </a:lnTo>
                <a:lnTo>
                  <a:pt x="38111" y="63820"/>
                </a:lnTo>
                <a:cubicBezTo>
                  <a:pt x="38224" y="63820"/>
                  <a:pt x="38338" y="63782"/>
                  <a:pt x="38451" y="63707"/>
                </a:cubicBezTo>
                <a:cubicBezTo>
                  <a:pt x="38527" y="63631"/>
                  <a:pt x="38564" y="63555"/>
                  <a:pt x="38564" y="63442"/>
                </a:cubicBezTo>
                <a:cubicBezTo>
                  <a:pt x="38564" y="63291"/>
                  <a:pt x="38451" y="63102"/>
                  <a:pt x="38149" y="63102"/>
                </a:cubicBezTo>
                <a:close/>
                <a:moveTo>
                  <a:pt x="10584" y="63472"/>
                </a:moveTo>
                <a:cubicBezTo>
                  <a:pt x="10562" y="63472"/>
                  <a:pt x="10538" y="63474"/>
                  <a:pt x="10511" y="63480"/>
                </a:cubicBezTo>
                <a:lnTo>
                  <a:pt x="10360" y="63593"/>
                </a:lnTo>
                <a:cubicBezTo>
                  <a:pt x="10360" y="63744"/>
                  <a:pt x="10549" y="63933"/>
                  <a:pt x="10700" y="63933"/>
                </a:cubicBezTo>
                <a:cubicBezTo>
                  <a:pt x="10776" y="63933"/>
                  <a:pt x="10889" y="63896"/>
                  <a:pt x="10927" y="63782"/>
                </a:cubicBezTo>
                <a:lnTo>
                  <a:pt x="10889" y="63631"/>
                </a:lnTo>
                <a:cubicBezTo>
                  <a:pt x="10889" y="63631"/>
                  <a:pt x="10851" y="63631"/>
                  <a:pt x="10851" y="63593"/>
                </a:cubicBezTo>
                <a:cubicBezTo>
                  <a:pt x="10786" y="63561"/>
                  <a:pt x="10721" y="63472"/>
                  <a:pt x="10584" y="63472"/>
                </a:cubicBezTo>
                <a:close/>
                <a:moveTo>
                  <a:pt x="63744" y="63404"/>
                </a:moveTo>
                <a:cubicBezTo>
                  <a:pt x="63631" y="63404"/>
                  <a:pt x="63517" y="63404"/>
                  <a:pt x="63442" y="63442"/>
                </a:cubicBezTo>
                <a:cubicBezTo>
                  <a:pt x="63404" y="63480"/>
                  <a:pt x="63366" y="63555"/>
                  <a:pt x="63366" y="63593"/>
                </a:cubicBezTo>
                <a:cubicBezTo>
                  <a:pt x="63215" y="63669"/>
                  <a:pt x="63253" y="63744"/>
                  <a:pt x="63291" y="63858"/>
                </a:cubicBezTo>
                <a:lnTo>
                  <a:pt x="63328" y="63858"/>
                </a:lnTo>
                <a:cubicBezTo>
                  <a:pt x="63384" y="63913"/>
                  <a:pt x="63459" y="63948"/>
                  <a:pt x="63540" y="63948"/>
                </a:cubicBezTo>
                <a:cubicBezTo>
                  <a:pt x="63570" y="63948"/>
                  <a:pt x="63600" y="63944"/>
                  <a:pt x="63631" y="63933"/>
                </a:cubicBezTo>
                <a:cubicBezTo>
                  <a:pt x="63782" y="63858"/>
                  <a:pt x="63858" y="63707"/>
                  <a:pt x="63858" y="63555"/>
                </a:cubicBezTo>
                <a:lnTo>
                  <a:pt x="63858" y="63518"/>
                </a:lnTo>
                <a:lnTo>
                  <a:pt x="63744" y="63404"/>
                </a:lnTo>
                <a:close/>
                <a:moveTo>
                  <a:pt x="18640" y="63631"/>
                </a:moveTo>
                <a:cubicBezTo>
                  <a:pt x="18526" y="63631"/>
                  <a:pt x="18413" y="63669"/>
                  <a:pt x="18375" y="63820"/>
                </a:cubicBezTo>
                <a:lnTo>
                  <a:pt x="18489" y="63971"/>
                </a:lnTo>
                <a:cubicBezTo>
                  <a:pt x="18640" y="63971"/>
                  <a:pt x="18715" y="63971"/>
                  <a:pt x="18753" y="63933"/>
                </a:cubicBezTo>
                <a:lnTo>
                  <a:pt x="18829" y="63820"/>
                </a:lnTo>
                <a:cubicBezTo>
                  <a:pt x="18829" y="63707"/>
                  <a:pt x="18753" y="63631"/>
                  <a:pt x="18640" y="63631"/>
                </a:cubicBezTo>
                <a:close/>
                <a:moveTo>
                  <a:pt x="43782" y="63264"/>
                </a:moveTo>
                <a:cubicBezTo>
                  <a:pt x="43658" y="63264"/>
                  <a:pt x="43569" y="63352"/>
                  <a:pt x="43517" y="63404"/>
                </a:cubicBezTo>
                <a:cubicBezTo>
                  <a:pt x="43487" y="63374"/>
                  <a:pt x="43431" y="63318"/>
                  <a:pt x="43371" y="63318"/>
                </a:cubicBezTo>
                <a:cubicBezTo>
                  <a:pt x="43357" y="63318"/>
                  <a:pt x="43343" y="63321"/>
                  <a:pt x="43328" y="63329"/>
                </a:cubicBezTo>
                <a:cubicBezTo>
                  <a:pt x="43253" y="63329"/>
                  <a:pt x="43215" y="63366"/>
                  <a:pt x="43177" y="63442"/>
                </a:cubicBezTo>
                <a:cubicBezTo>
                  <a:pt x="43139" y="63480"/>
                  <a:pt x="43139" y="63480"/>
                  <a:pt x="43139" y="63518"/>
                </a:cubicBezTo>
                <a:lnTo>
                  <a:pt x="43177" y="63518"/>
                </a:lnTo>
                <a:lnTo>
                  <a:pt x="43177" y="63555"/>
                </a:lnTo>
                <a:cubicBezTo>
                  <a:pt x="43064" y="63555"/>
                  <a:pt x="42950" y="63593"/>
                  <a:pt x="42912" y="63744"/>
                </a:cubicBezTo>
                <a:lnTo>
                  <a:pt x="42988" y="63971"/>
                </a:lnTo>
                <a:cubicBezTo>
                  <a:pt x="43064" y="63971"/>
                  <a:pt x="43177" y="63933"/>
                  <a:pt x="43215" y="63896"/>
                </a:cubicBezTo>
                <a:cubicBezTo>
                  <a:pt x="43253" y="63858"/>
                  <a:pt x="43290" y="63820"/>
                  <a:pt x="43290" y="63707"/>
                </a:cubicBezTo>
                <a:cubicBezTo>
                  <a:pt x="43316" y="63719"/>
                  <a:pt x="43337" y="63723"/>
                  <a:pt x="43355" y="63723"/>
                </a:cubicBezTo>
                <a:cubicBezTo>
                  <a:pt x="43391" y="63723"/>
                  <a:pt x="43416" y="63707"/>
                  <a:pt x="43442" y="63707"/>
                </a:cubicBezTo>
                <a:cubicBezTo>
                  <a:pt x="43479" y="63707"/>
                  <a:pt x="43479" y="63707"/>
                  <a:pt x="43517" y="63744"/>
                </a:cubicBezTo>
                <a:lnTo>
                  <a:pt x="43706" y="63669"/>
                </a:lnTo>
                <a:cubicBezTo>
                  <a:pt x="43744" y="63631"/>
                  <a:pt x="43744" y="63593"/>
                  <a:pt x="43782" y="63593"/>
                </a:cubicBezTo>
                <a:cubicBezTo>
                  <a:pt x="43820" y="63593"/>
                  <a:pt x="44009" y="63593"/>
                  <a:pt x="44009" y="63442"/>
                </a:cubicBezTo>
                <a:lnTo>
                  <a:pt x="43971" y="63329"/>
                </a:lnTo>
                <a:cubicBezTo>
                  <a:pt x="43901" y="63282"/>
                  <a:pt x="43837" y="63264"/>
                  <a:pt x="43782" y="63264"/>
                </a:cubicBezTo>
                <a:close/>
                <a:moveTo>
                  <a:pt x="68470" y="63518"/>
                </a:moveTo>
                <a:lnTo>
                  <a:pt x="68319" y="63555"/>
                </a:lnTo>
                <a:cubicBezTo>
                  <a:pt x="68281" y="63593"/>
                  <a:pt x="68281" y="63593"/>
                  <a:pt x="68243" y="63593"/>
                </a:cubicBezTo>
                <a:cubicBezTo>
                  <a:pt x="68206" y="63669"/>
                  <a:pt x="68130" y="63707"/>
                  <a:pt x="68092" y="63820"/>
                </a:cubicBezTo>
                <a:lnTo>
                  <a:pt x="68206" y="63971"/>
                </a:lnTo>
                <a:cubicBezTo>
                  <a:pt x="68281" y="63971"/>
                  <a:pt x="68395" y="63933"/>
                  <a:pt x="68470" y="63896"/>
                </a:cubicBezTo>
                <a:cubicBezTo>
                  <a:pt x="68546" y="63820"/>
                  <a:pt x="68621" y="63744"/>
                  <a:pt x="68621" y="63707"/>
                </a:cubicBezTo>
                <a:cubicBezTo>
                  <a:pt x="68621" y="63631"/>
                  <a:pt x="68546" y="63555"/>
                  <a:pt x="68470" y="63518"/>
                </a:cubicBezTo>
                <a:close/>
                <a:moveTo>
                  <a:pt x="78187" y="63555"/>
                </a:moveTo>
                <a:lnTo>
                  <a:pt x="78073" y="63593"/>
                </a:lnTo>
                <a:cubicBezTo>
                  <a:pt x="78073" y="63631"/>
                  <a:pt x="78036" y="63631"/>
                  <a:pt x="78036" y="63631"/>
                </a:cubicBezTo>
                <a:cubicBezTo>
                  <a:pt x="77960" y="63669"/>
                  <a:pt x="77884" y="63744"/>
                  <a:pt x="77884" y="63820"/>
                </a:cubicBezTo>
                <a:cubicBezTo>
                  <a:pt x="77884" y="63896"/>
                  <a:pt x="77960" y="63971"/>
                  <a:pt x="78073" y="64009"/>
                </a:cubicBezTo>
                <a:lnTo>
                  <a:pt x="78262" y="63896"/>
                </a:lnTo>
                <a:cubicBezTo>
                  <a:pt x="78262" y="63896"/>
                  <a:pt x="78262" y="63896"/>
                  <a:pt x="78300" y="63858"/>
                </a:cubicBezTo>
                <a:cubicBezTo>
                  <a:pt x="78338" y="63820"/>
                  <a:pt x="78376" y="63782"/>
                  <a:pt x="78376" y="63707"/>
                </a:cubicBezTo>
                <a:cubicBezTo>
                  <a:pt x="78376" y="63669"/>
                  <a:pt x="78338" y="63593"/>
                  <a:pt x="78187" y="63555"/>
                </a:cubicBezTo>
                <a:close/>
                <a:moveTo>
                  <a:pt x="40606" y="63669"/>
                </a:moveTo>
                <a:lnTo>
                  <a:pt x="40493" y="63782"/>
                </a:lnTo>
                <a:cubicBezTo>
                  <a:pt x="40455" y="63820"/>
                  <a:pt x="40417" y="63858"/>
                  <a:pt x="40379" y="63896"/>
                </a:cubicBezTo>
                <a:lnTo>
                  <a:pt x="40530" y="64047"/>
                </a:lnTo>
                <a:lnTo>
                  <a:pt x="40682" y="64047"/>
                </a:lnTo>
                <a:lnTo>
                  <a:pt x="40833" y="63933"/>
                </a:lnTo>
                <a:lnTo>
                  <a:pt x="40833" y="63858"/>
                </a:lnTo>
                <a:lnTo>
                  <a:pt x="40833" y="63820"/>
                </a:lnTo>
                <a:cubicBezTo>
                  <a:pt x="40833" y="63820"/>
                  <a:pt x="40833" y="63744"/>
                  <a:pt x="40757" y="63707"/>
                </a:cubicBezTo>
                <a:cubicBezTo>
                  <a:pt x="40719" y="63669"/>
                  <a:pt x="40682" y="63669"/>
                  <a:pt x="40606" y="63669"/>
                </a:cubicBezTo>
                <a:close/>
                <a:moveTo>
                  <a:pt x="49982" y="63669"/>
                </a:moveTo>
                <a:cubicBezTo>
                  <a:pt x="49907" y="63669"/>
                  <a:pt x="49680" y="63707"/>
                  <a:pt x="49604" y="63858"/>
                </a:cubicBezTo>
                <a:lnTo>
                  <a:pt x="49642" y="63971"/>
                </a:lnTo>
                <a:cubicBezTo>
                  <a:pt x="49697" y="64027"/>
                  <a:pt x="49773" y="64062"/>
                  <a:pt x="49854" y="64062"/>
                </a:cubicBezTo>
                <a:cubicBezTo>
                  <a:pt x="49884" y="64062"/>
                  <a:pt x="49914" y="64057"/>
                  <a:pt x="49944" y="64047"/>
                </a:cubicBezTo>
                <a:cubicBezTo>
                  <a:pt x="50058" y="64009"/>
                  <a:pt x="50134" y="63933"/>
                  <a:pt x="50134" y="63820"/>
                </a:cubicBezTo>
                <a:cubicBezTo>
                  <a:pt x="50134" y="63820"/>
                  <a:pt x="50096" y="63782"/>
                  <a:pt x="50096" y="63782"/>
                </a:cubicBezTo>
                <a:lnTo>
                  <a:pt x="49982" y="63669"/>
                </a:lnTo>
                <a:close/>
                <a:moveTo>
                  <a:pt x="45748" y="63707"/>
                </a:moveTo>
                <a:cubicBezTo>
                  <a:pt x="45672" y="63744"/>
                  <a:pt x="45483" y="63744"/>
                  <a:pt x="45408" y="63896"/>
                </a:cubicBezTo>
                <a:lnTo>
                  <a:pt x="45521" y="64047"/>
                </a:lnTo>
                <a:lnTo>
                  <a:pt x="45597" y="64047"/>
                </a:lnTo>
                <a:cubicBezTo>
                  <a:pt x="45628" y="64063"/>
                  <a:pt x="45666" y="64072"/>
                  <a:pt x="45705" y="64072"/>
                </a:cubicBezTo>
                <a:cubicBezTo>
                  <a:pt x="45760" y="64072"/>
                  <a:pt x="45817" y="64053"/>
                  <a:pt x="45861" y="64009"/>
                </a:cubicBezTo>
                <a:cubicBezTo>
                  <a:pt x="45899" y="63971"/>
                  <a:pt x="45899" y="63933"/>
                  <a:pt x="45899" y="63896"/>
                </a:cubicBezTo>
                <a:cubicBezTo>
                  <a:pt x="45899" y="63858"/>
                  <a:pt x="45899" y="63820"/>
                  <a:pt x="45899" y="63820"/>
                </a:cubicBezTo>
                <a:lnTo>
                  <a:pt x="45748" y="63707"/>
                </a:lnTo>
                <a:close/>
                <a:moveTo>
                  <a:pt x="23517" y="63858"/>
                </a:moveTo>
                <a:cubicBezTo>
                  <a:pt x="23517" y="63858"/>
                  <a:pt x="23517" y="63858"/>
                  <a:pt x="23517" y="63896"/>
                </a:cubicBezTo>
                <a:lnTo>
                  <a:pt x="23366" y="63896"/>
                </a:lnTo>
                <a:cubicBezTo>
                  <a:pt x="23366" y="64009"/>
                  <a:pt x="23479" y="64122"/>
                  <a:pt x="23630" y="64122"/>
                </a:cubicBezTo>
                <a:cubicBezTo>
                  <a:pt x="23782" y="64122"/>
                  <a:pt x="23895" y="64009"/>
                  <a:pt x="23895" y="63896"/>
                </a:cubicBezTo>
                <a:lnTo>
                  <a:pt x="23744" y="63896"/>
                </a:lnTo>
                <a:cubicBezTo>
                  <a:pt x="23744" y="63858"/>
                  <a:pt x="23782" y="63858"/>
                  <a:pt x="23744" y="63858"/>
                </a:cubicBezTo>
                <a:close/>
                <a:moveTo>
                  <a:pt x="16749" y="63820"/>
                </a:moveTo>
                <a:cubicBezTo>
                  <a:pt x="16674" y="63820"/>
                  <a:pt x="16560" y="63858"/>
                  <a:pt x="16523" y="64047"/>
                </a:cubicBezTo>
                <a:lnTo>
                  <a:pt x="16636" y="64160"/>
                </a:lnTo>
                <a:cubicBezTo>
                  <a:pt x="16749" y="64160"/>
                  <a:pt x="16825" y="64160"/>
                  <a:pt x="16901" y="64122"/>
                </a:cubicBezTo>
                <a:lnTo>
                  <a:pt x="16976" y="64009"/>
                </a:lnTo>
                <a:cubicBezTo>
                  <a:pt x="16976" y="63933"/>
                  <a:pt x="16863" y="63858"/>
                  <a:pt x="16749" y="63820"/>
                </a:cubicBezTo>
                <a:close/>
                <a:moveTo>
                  <a:pt x="75162" y="63669"/>
                </a:moveTo>
                <a:cubicBezTo>
                  <a:pt x="74898" y="63669"/>
                  <a:pt x="74784" y="63820"/>
                  <a:pt x="74784" y="64047"/>
                </a:cubicBezTo>
                <a:lnTo>
                  <a:pt x="74935" y="64160"/>
                </a:lnTo>
                <a:lnTo>
                  <a:pt x="75011" y="64160"/>
                </a:lnTo>
                <a:cubicBezTo>
                  <a:pt x="75087" y="64160"/>
                  <a:pt x="75276" y="64160"/>
                  <a:pt x="75313" y="64009"/>
                </a:cubicBezTo>
                <a:lnTo>
                  <a:pt x="75276" y="63971"/>
                </a:lnTo>
                <a:cubicBezTo>
                  <a:pt x="75313" y="63933"/>
                  <a:pt x="75313" y="63896"/>
                  <a:pt x="75313" y="63858"/>
                </a:cubicBezTo>
                <a:cubicBezTo>
                  <a:pt x="75313" y="63820"/>
                  <a:pt x="75313" y="63782"/>
                  <a:pt x="75276" y="63744"/>
                </a:cubicBezTo>
                <a:lnTo>
                  <a:pt x="75162" y="63669"/>
                </a:lnTo>
                <a:close/>
                <a:moveTo>
                  <a:pt x="22572" y="63782"/>
                </a:moveTo>
                <a:cubicBezTo>
                  <a:pt x="22458" y="63782"/>
                  <a:pt x="22383" y="63782"/>
                  <a:pt x="22345" y="63820"/>
                </a:cubicBezTo>
                <a:cubicBezTo>
                  <a:pt x="22269" y="63896"/>
                  <a:pt x="22232" y="63971"/>
                  <a:pt x="22232" y="64122"/>
                </a:cubicBezTo>
                <a:lnTo>
                  <a:pt x="22345" y="64198"/>
                </a:lnTo>
                <a:cubicBezTo>
                  <a:pt x="22402" y="64217"/>
                  <a:pt x="22449" y="64226"/>
                  <a:pt x="22491" y="64226"/>
                </a:cubicBezTo>
                <a:cubicBezTo>
                  <a:pt x="22534" y="64226"/>
                  <a:pt x="22572" y="64217"/>
                  <a:pt x="22610" y="64198"/>
                </a:cubicBezTo>
                <a:cubicBezTo>
                  <a:pt x="22685" y="64122"/>
                  <a:pt x="22685" y="64009"/>
                  <a:pt x="22685" y="63971"/>
                </a:cubicBezTo>
                <a:cubicBezTo>
                  <a:pt x="22685" y="63933"/>
                  <a:pt x="22685" y="63933"/>
                  <a:pt x="22685" y="63896"/>
                </a:cubicBezTo>
                <a:lnTo>
                  <a:pt x="22572" y="63782"/>
                </a:lnTo>
                <a:close/>
                <a:moveTo>
                  <a:pt x="69226" y="63896"/>
                </a:moveTo>
                <a:cubicBezTo>
                  <a:pt x="69151" y="63896"/>
                  <a:pt x="69075" y="63933"/>
                  <a:pt x="69037" y="63971"/>
                </a:cubicBezTo>
                <a:lnTo>
                  <a:pt x="68886" y="64009"/>
                </a:lnTo>
                <a:cubicBezTo>
                  <a:pt x="68886" y="64198"/>
                  <a:pt x="69037" y="64236"/>
                  <a:pt x="69075" y="64236"/>
                </a:cubicBezTo>
                <a:cubicBezTo>
                  <a:pt x="69095" y="64241"/>
                  <a:pt x="69114" y="64243"/>
                  <a:pt x="69133" y="64243"/>
                </a:cubicBezTo>
                <a:cubicBezTo>
                  <a:pt x="69255" y="64243"/>
                  <a:pt x="69345" y="64140"/>
                  <a:pt x="69378" y="64009"/>
                </a:cubicBezTo>
                <a:lnTo>
                  <a:pt x="69226" y="63896"/>
                </a:lnTo>
                <a:close/>
                <a:moveTo>
                  <a:pt x="41953" y="63464"/>
                </a:moveTo>
                <a:cubicBezTo>
                  <a:pt x="41888" y="63464"/>
                  <a:pt x="41843" y="63491"/>
                  <a:pt x="41816" y="63518"/>
                </a:cubicBezTo>
                <a:cubicBezTo>
                  <a:pt x="41778" y="63555"/>
                  <a:pt x="41740" y="63631"/>
                  <a:pt x="41778" y="63744"/>
                </a:cubicBezTo>
                <a:lnTo>
                  <a:pt x="41854" y="63820"/>
                </a:lnTo>
                <a:cubicBezTo>
                  <a:pt x="41816" y="63820"/>
                  <a:pt x="41778" y="63820"/>
                  <a:pt x="41778" y="63858"/>
                </a:cubicBezTo>
                <a:cubicBezTo>
                  <a:pt x="41665" y="63896"/>
                  <a:pt x="41665" y="63971"/>
                  <a:pt x="41627" y="64009"/>
                </a:cubicBezTo>
                <a:cubicBezTo>
                  <a:pt x="41627" y="64023"/>
                  <a:pt x="41627" y="64037"/>
                  <a:pt x="41627" y="64047"/>
                </a:cubicBezTo>
                <a:lnTo>
                  <a:pt x="41740" y="64274"/>
                </a:lnTo>
                <a:cubicBezTo>
                  <a:pt x="41967" y="64274"/>
                  <a:pt x="42081" y="64160"/>
                  <a:pt x="42081" y="63933"/>
                </a:cubicBezTo>
                <a:lnTo>
                  <a:pt x="42005" y="63858"/>
                </a:lnTo>
                <a:lnTo>
                  <a:pt x="42156" y="63744"/>
                </a:lnTo>
                <a:lnTo>
                  <a:pt x="42156" y="63593"/>
                </a:lnTo>
                <a:lnTo>
                  <a:pt x="42043" y="63480"/>
                </a:lnTo>
                <a:cubicBezTo>
                  <a:pt x="42009" y="63469"/>
                  <a:pt x="41980" y="63464"/>
                  <a:pt x="41953" y="63464"/>
                </a:cubicBezTo>
                <a:close/>
                <a:moveTo>
                  <a:pt x="66498" y="63919"/>
                </a:moveTo>
                <a:cubicBezTo>
                  <a:pt x="66391" y="63919"/>
                  <a:pt x="66295" y="63954"/>
                  <a:pt x="66240" y="64009"/>
                </a:cubicBezTo>
                <a:lnTo>
                  <a:pt x="66164" y="64085"/>
                </a:lnTo>
                <a:lnTo>
                  <a:pt x="66164" y="64236"/>
                </a:lnTo>
                <a:lnTo>
                  <a:pt x="66277" y="64387"/>
                </a:lnTo>
                <a:cubicBezTo>
                  <a:pt x="66429" y="64387"/>
                  <a:pt x="66542" y="64349"/>
                  <a:pt x="66618" y="64312"/>
                </a:cubicBezTo>
                <a:cubicBezTo>
                  <a:pt x="66693" y="64236"/>
                  <a:pt x="66731" y="64160"/>
                  <a:pt x="66731" y="64047"/>
                </a:cubicBezTo>
                <a:lnTo>
                  <a:pt x="66618" y="63933"/>
                </a:lnTo>
                <a:cubicBezTo>
                  <a:pt x="66577" y="63923"/>
                  <a:pt x="66537" y="63919"/>
                  <a:pt x="66498" y="63919"/>
                </a:cubicBezTo>
                <a:close/>
                <a:moveTo>
                  <a:pt x="23215" y="64085"/>
                </a:moveTo>
                <a:cubicBezTo>
                  <a:pt x="23101" y="64085"/>
                  <a:pt x="22950" y="64085"/>
                  <a:pt x="22836" y="64160"/>
                </a:cubicBezTo>
                <a:cubicBezTo>
                  <a:pt x="22799" y="64198"/>
                  <a:pt x="22761" y="64236"/>
                  <a:pt x="22799" y="64387"/>
                </a:cubicBezTo>
                <a:lnTo>
                  <a:pt x="22950" y="64463"/>
                </a:lnTo>
                <a:cubicBezTo>
                  <a:pt x="23101" y="64463"/>
                  <a:pt x="23404" y="64463"/>
                  <a:pt x="23404" y="64198"/>
                </a:cubicBezTo>
                <a:lnTo>
                  <a:pt x="23290" y="64085"/>
                </a:lnTo>
                <a:close/>
                <a:moveTo>
                  <a:pt x="57158" y="64031"/>
                </a:moveTo>
                <a:cubicBezTo>
                  <a:pt x="57122" y="64031"/>
                  <a:pt x="57086" y="64036"/>
                  <a:pt x="57052" y="64047"/>
                </a:cubicBezTo>
                <a:cubicBezTo>
                  <a:pt x="57015" y="64047"/>
                  <a:pt x="56939" y="64122"/>
                  <a:pt x="56939" y="64198"/>
                </a:cubicBezTo>
                <a:lnTo>
                  <a:pt x="56977" y="64236"/>
                </a:lnTo>
                <a:cubicBezTo>
                  <a:pt x="56901" y="64274"/>
                  <a:pt x="56901" y="64312"/>
                  <a:pt x="56901" y="64349"/>
                </a:cubicBezTo>
                <a:lnTo>
                  <a:pt x="57015" y="64463"/>
                </a:lnTo>
                <a:lnTo>
                  <a:pt x="57279" y="64463"/>
                </a:lnTo>
                <a:lnTo>
                  <a:pt x="57393" y="64349"/>
                </a:lnTo>
                <a:cubicBezTo>
                  <a:pt x="57393" y="64312"/>
                  <a:pt x="57430" y="64312"/>
                  <a:pt x="57430" y="64274"/>
                </a:cubicBezTo>
                <a:lnTo>
                  <a:pt x="57355" y="64085"/>
                </a:lnTo>
                <a:cubicBezTo>
                  <a:pt x="57328" y="64058"/>
                  <a:pt x="57245" y="64031"/>
                  <a:pt x="57158" y="64031"/>
                </a:cubicBezTo>
                <a:close/>
                <a:moveTo>
                  <a:pt x="42912" y="64122"/>
                </a:moveTo>
                <a:lnTo>
                  <a:pt x="42685" y="64198"/>
                </a:lnTo>
                <a:lnTo>
                  <a:pt x="42610" y="64236"/>
                </a:lnTo>
                <a:lnTo>
                  <a:pt x="42610" y="64349"/>
                </a:lnTo>
                <a:lnTo>
                  <a:pt x="42837" y="64463"/>
                </a:lnTo>
                <a:cubicBezTo>
                  <a:pt x="42874" y="64501"/>
                  <a:pt x="42950" y="64538"/>
                  <a:pt x="43064" y="64538"/>
                </a:cubicBezTo>
                <a:lnTo>
                  <a:pt x="43177" y="64425"/>
                </a:lnTo>
                <a:lnTo>
                  <a:pt x="43177" y="64387"/>
                </a:lnTo>
                <a:cubicBezTo>
                  <a:pt x="43177" y="64236"/>
                  <a:pt x="43026" y="64198"/>
                  <a:pt x="42950" y="64160"/>
                </a:cubicBezTo>
                <a:cubicBezTo>
                  <a:pt x="42950" y="64160"/>
                  <a:pt x="42912" y="64122"/>
                  <a:pt x="42912" y="64122"/>
                </a:cubicBezTo>
                <a:close/>
                <a:moveTo>
                  <a:pt x="56035" y="63568"/>
                </a:moveTo>
                <a:cubicBezTo>
                  <a:pt x="55993" y="63568"/>
                  <a:pt x="55943" y="63577"/>
                  <a:pt x="55880" y="63593"/>
                </a:cubicBezTo>
                <a:cubicBezTo>
                  <a:pt x="55767" y="63593"/>
                  <a:pt x="55767" y="63669"/>
                  <a:pt x="55767" y="63707"/>
                </a:cubicBezTo>
                <a:cubicBezTo>
                  <a:pt x="55767" y="63782"/>
                  <a:pt x="55805" y="63820"/>
                  <a:pt x="55842" y="63858"/>
                </a:cubicBezTo>
                <a:cubicBezTo>
                  <a:pt x="55767" y="63933"/>
                  <a:pt x="55691" y="64047"/>
                  <a:pt x="55691" y="64160"/>
                </a:cubicBezTo>
                <a:cubicBezTo>
                  <a:pt x="55691" y="64387"/>
                  <a:pt x="55880" y="64614"/>
                  <a:pt x="56032" y="64727"/>
                </a:cubicBezTo>
                <a:lnTo>
                  <a:pt x="56145" y="64727"/>
                </a:lnTo>
                <a:cubicBezTo>
                  <a:pt x="56372" y="64727"/>
                  <a:pt x="56788" y="64727"/>
                  <a:pt x="56788" y="64425"/>
                </a:cubicBezTo>
                <a:lnTo>
                  <a:pt x="56712" y="64312"/>
                </a:lnTo>
                <a:cubicBezTo>
                  <a:pt x="56674" y="64274"/>
                  <a:pt x="56636" y="64274"/>
                  <a:pt x="56599" y="64274"/>
                </a:cubicBezTo>
                <a:lnTo>
                  <a:pt x="56674" y="64198"/>
                </a:lnTo>
                <a:cubicBezTo>
                  <a:pt x="56674" y="64122"/>
                  <a:pt x="56674" y="64085"/>
                  <a:pt x="56674" y="64047"/>
                </a:cubicBezTo>
                <a:cubicBezTo>
                  <a:pt x="56674" y="63896"/>
                  <a:pt x="56674" y="63820"/>
                  <a:pt x="56523" y="63669"/>
                </a:cubicBezTo>
                <a:lnTo>
                  <a:pt x="56447" y="63631"/>
                </a:lnTo>
                <a:cubicBezTo>
                  <a:pt x="56410" y="63618"/>
                  <a:pt x="56376" y="63614"/>
                  <a:pt x="56345" y="63614"/>
                </a:cubicBezTo>
                <a:cubicBezTo>
                  <a:pt x="56284" y="63614"/>
                  <a:pt x="56233" y="63631"/>
                  <a:pt x="56183" y="63631"/>
                </a:cubicBezTo>
                <a:cubicBezTo>
                  <a:pt x="56138" y="63587"/>
                  <a:pt x="56094" y="63568"/>
                  <a:pt x="56035" y="63568"/>
                </a:cubicBezTo>
                <a:close/>
                <a:moveTo>
                  <a:pt x="72969" y="64236"/>
                </a:moveTo>
                <a:cubicBezTo>
                  <a:pt x="72856" y="64236"/>
                  <a:pt x="72780" y="64236"/>
                  <a:pt x="72705" y="64274"/>
                </a:cubicBezTo>
                <a:cubicBezTo>
                  <a:pt x="72629" y="64349"/>
                  <a:pt x="72629" y="64463"/>
                  <a:pt x="72629" y="64538"/>
                </a:cubicBezTo>
                <a:lnTo>
                  <a:pt x="72629" y="64652"/>
                </a:lnTo>
                <a:lnTo>
                  <a:pt x="72705" y="64765"/>
                </a:lnTo>
                <a:cubicBezTo>
                  <a:pt x="72752" y="64781"/>
                  <a:pt x="72799" y="64790"/>
                  <a:pt x="72843" y="64790"/>
                </a:cubicBezTo>
                <a:cubicBezTo>
                  <a:pt x="72906" y="64790"/>
                  <a:pt x="72963" y="64772"/>
                  <a:pt x="73007" y="64727"/>
                </a:cubicBezTo>
                <a:cubicBezTo>
                  <a:pt x="73083" y="64690"/>
                  <a:pt x="73121" y="64614"/>
                  <a:pt x="73121" y="64501"/>
                </a:cubicBezTo>
                <a:cubicBezTo>
                  <a:pt x="73121" y="64425"/>
                  <a:pt x="73083" y="64349"/>
                  <a:pt x="73045" y="64274"/>
                </a:cubicBezTo>
                <a:lnTo>
                  <a:pt x="72969" y="64236"/>
                </a:lnTo>
                <a:close/>
                <a:moveTo>
                  <a:pt x="44207" y="64321"/>
                </a:moveTo>
                <a:cubicBezTo>
                  <a:pt x="44141" y="64321"/>
                  <a:pt x="44084" y="64330"/>
                  <a:pt x="44047" y="64349"/>
                </a:cubicBezTo>
                <a:cubicBezTo>
                  <a:pt x="43971" y="64387"/>
                  <a:pt x="43895" y="64463"/>
                  <a:pt x="43857" y="64614"/>
                </a:cubicBezTo>
                <a:lnTo>
                  <a:pt x="43895" y="64690"/>
                </a:lnTo>
                <a:cubicBezTo>
                  <a:pt x="43971" y="64765"/>
                  <a:pt x="44047" y="64803"/>
                  <a:pt x="44084" y="64841"/>
                </a:cubicBezTo>
                <a:lnTo>
                  <a:pt x="44273" y="64841"/>
                </a:lnTo>
                <a:cubicBezTo>
                  <a:pt x="44311" y="64841"/>
                  <a:pt x="44311" y="64841"/>
                  <a:pt x="44349" y="64803"/>
                </a:cubicBezTo>
                <a:cubicBezTo>
                  <a:pt x="44425" y="64765"/>
                  <a:pt x="44538" y="64690"/>
                  <a:pt x="44538" y="64538"/>
                </a:cubicBezTo>
                <a:cubicBezTo>
                  <a:pt x="44538" y="64501"/>
                  <a:pt x="44500" y="64463"/>
                  <a:pt x="44500" y="64425"/>
                </a:cubicBezTo>
                <a:lnTo>
                  <a:pt x="44425" y="64349"/>
                </a:lnTo>
                <a:cubicBezTo>
                  <a:pt x="44349" y="64330"/>
                  <a:pt x="44273" y="64321"/>
                  <a:pt x="44207" y="64321"/>
                </a:cubicBezTo>
                <a:close/>
                <a:moveTo>
                  <a:pt x="71041" y="64652"/>
                </a:moveTo>
                <a:lnTo>
                  <a:pt x="70928" y="64765"/>
                </a:lnTo>
                <a:lnTo>
                  <a:pt x="70928" y="64879"/>
                </a:lnTo>
                <a:lnTo>
                  <a:pt x="71079" y="64992"/>
                </a:lnTo>
                <a:cubicBezTo>
                  <a:pt x="71079" y="65019"/>
                  <a:pt x="71117" y="65046"/>
                  <a:pt x="71179" y="65046"/>
                </a:cubicBezTo>
                <a:cubicBezTo>
                  <a:pt x="71205" y="65046"/>
                  <a:pt x="71235" y="65041"/>
                  <a:pt x="71268" y="65030"/>
                </a:cubicBezTo>
                <a:lnTo>
                  <a:pt x="71381" y="64916"/>
                </a:lnTo>
                <a:lnTo>
                  <a:pt x="71381" y="64841"/>
                </a:lnTo>
                <a:lnTo>
                  <a:pt x="71268" y="64690"/>
                </a:lnTo>
                <a:cubicBezTo>
                  <a:pt x="71230" y="64690"/>
                  <a:pt x="71155" y="64652"/>
                  <a:pt x="71041" y="64652"/>
                </a:cubicBezTo>
                <a:close/>
                <a:moveTo>
                  <a:pt x="568" y="64501"/>
                </a:moveTo>
                <a:cubicBezTo>
                  <a:pt x="341" y="64501"/>
                  <a:pt x="265" y="64614"/>
                  <a:pt x="265" y="64727"/>
                </a:cubicBezTo>
                <a:cubicBezTo>
                  <a:pt x="265" y="64841"/>
                  <a:pt x="341" y="64954"/>
                  <a:pt x="454" y="65030"/>
                </a:cubicBezTo>
                <a:cubicBezTo>
                  <a:pt x="530" y="65105"/>
                  <a:pt x="643" y="65105"/>
                  <a:pt x="795" y="65105"/>
                </a:cubicBezTo>
                <a:lnTo>
                  <a:pt x="870" y="64954"/>
                </a:lnTo>
                <a:cubicBezTo>
                  <a:pt x="870" y="64879"/>
                  <a:pt x="870" y="64841"/>
                  <a:pt x="870" y="64803"/>
                </a:cubicBezTo>
                <a:cubicBezTo>
                  <a:pt x="870" y="64765"/>
                  <a:pt x="870" y="64690"/>
                  <a:pt x="757" y="64614"/>
                </a:cubicBezTo>
                <a:lnTo>
                  <a:pt x="681" y="64652"/>
                </a:lnTo>
                <a:lnTo>
                  <a:pt x="568" y="64501"/>
                </a:lnTo>
                <a:close/>
                <a:moveTo>
                  <a:pt x="40115" y="64690"/>
                </a:moveTo>
                <a:lnTo>
                  <a:pt x="40001" y="64803"/>
                </a:lnTo>
                <a:cubicBezTo>
                  <a:pt x="40001" y="64841"/>
                  <a:pt x="39963" y="64879"/>
                  <a:pt x="39963" y="64954"/>
                </a:cubicBezTo>
                <a:lnTo>
                  <a:pt x="39963" y="64992"/>
                </a:lnTo>
                <a:lnTo>
                  <a:pt x="40001" y="65068"/>
                </a:lnTo>
                <a:cubicBezTo>
                  <a:pt x="40077" y="65105"/>
                  <a:pt x="40190" y="65105"/>
                  <a:pt x="40228" y="65105"/>
                </a:cubicBezTo>
                <a:cubicBezTo>
                  <a:pt x="40304" y="65068"/>
                  <a:pt x="40379" y="64992"/>
                  <a:pt x="40379" y="64879"/>
                </a:cubicBezTo>
                <a:cubicBezTo>
                  <a:pt x="40379" y="64841"/>
                  <a:pt x="40341" y="64765"/>
                  <a:pt x="40266" y="64727"/>
                </a:cubicBezTo>
                <a:cubicBezTo>
                  <a:pt x="40228" y="64727"/>
                  <a:pt x="40190" y="64690"/>
                  <a:pt x="40115" y="64690"/>
                </a:cubicBezTo>
                <a:close/>
                <a:moveTo>
                  <a:pt x="42081" y="64538"/>
                </a:moveTo>
                <a:cubicBezTo>
                  <a:pt x="41929" y="64538"/>
                  <a:pt x="41740" y="64576"/>
                  <a:pt x="41627" y="64690"/>
                </a:cubicBezTo>
                <a:lnTo>
                  <a:pt x="41702" y="64879"/>
                </a:lnTo>
                <a:lnTo>
                  <a:pt x="41665" y="64879"/>
                </a:lnTo>
                <a:cubicBezTo>
                  <a:pt x="41665" y="64879"/>
                  <a:pt x="41665" y="64879"/>
                  <a:pt x="41665" y="64916"/>
                </a:cubicBezTo>
                <a:cubicBezTo>
                  <a:pt x="41702" y="64954"/>
                  <a:pt x="41740" y="65068"/>
                  <a:pt x="41891" y="65105"/>
                </a:cubicBezTo>
                <a:lnTo>
                  <a:pt x="42005" y="65068"/>
                </a:lnTo>
                <a:cubicBezTo>
                  <a:pt x="42005" y="65030"/>
                  <a:pt x="42043" y="65030"/>
                  <a:pt x="42043" y="65030"/>
                </a:cubicBezTo>
                <a:cubicBezTo>
                  <a:pt x="42118" y="64954"/>
                  <a:pt x="42232" y="64879"/>
                  <a:pt x="42232" y="64727"/>
                </a:cubicBezTo>
                <a:cubicBezTo>
                  <a:pt x="42232" y="64690"/>
                  <a:pt x="42232" y="64690"/>
                  <a:pt x="42232" y="64652"/>
                </a:cubicBezTo>
                <a:lnTo>
                  <a:pt x="42081" y="64538"/>
                </a:lnTo>
                <a:close/>
                <a:moveTo>
                  <a:pt x="18300" y="64765"/>
                </a:moveTo>
                <a:cubicBezTo>
                  <a:pt x="18148" y="64765"/>
                  <a:pt x="18035" y="64803"/>
                  <a:pt x="17959" y="64954"/>
                </a:cubicBezTo>
                <a:lnTo>
                  <a:pt x="18073" y="65105"/>
                </a:lnTo>
                <a:cubicBezTo>
                  <a:pt x="18110" y="65105"/>
                  <a:pt x="18148" y="65143"/>
                  <a:pt x="18186" y="65143"/>
                </a:cubicBezTo>
                <a:lnTo>
                  <a:pt x="18375" y="65030"/>
                </a:lnTo>
                <a:cubicBezTo>
                  <a:pt x="18375" y="65030"/>
                  <a:pt x="18413" y="64954"/>
                  <a:pt x="18413" y="64916"/>
                </a:cubicBezTo>
                <a:lnTo>
                  <a:pt x="18413" y="64841"/>
                </a:lnTo>
                <a:lnTo>
                  <a:pt x="18300" y="64765"/>
                </a:lnTo>
                <a:close/>
                <a:moveTo>
                  <a:pt x="51648" y="64863"/>
                </a:moveTo>
                <a:cubicBezTo>
                  <a:pt x="51615" y="64863"/>
                  <a:pt x="51577" y="64868"/>
                  <a:pt x="51532" y="64879"/>
                </a:cubicBezTo>
                <a:lnTo>
                  <a:pt x="51419" y="64992"/>
                </a:lnTo>
                <a:cubicBezTo>
                  <a:pt x="51419" y="65105"/>
                  <a:pt x="51419" y="65181"/>
                  <a:pt x="51495" y="65257"/>
                </a:cubicBezTo>
                <a:lnTo>
                  <a:pt x="51608" y="65295"/>
                </a:lnTo>
                <a:cubicBezTo>
                  <a:pt x="51721" y="65295"/>
                  <a:pt x="51797" y="65257"/>
                  <a:pt x="51873" y="65219"/>
                </a:cubicBezTo>
                <a:lnTo>
                  <a:pt x="51910" y="65143"/>
                </a:lnTo>
                <a:cubicBezTo>
                  <a:pt x="51910" y="65143"/>
                  <a:pt x="51910" y="65105"/>
                  <a:pt x="51910" y="65105"/>
                </a:cubicBezTo>
                <a:cubicBezTo>
                  <a:pt x="51910" y="64992"/>
                  <a:pt x="51873" y="64954"/>
                  <a:pt x="51835" y="64916"/>
                </a:cubicBezTo>
                <a:cubicBezTo>
                  <a:pt x="51781" y="64890"/>
                  <a:pt x="51728" y="64863"/>
                  <a:pt x="51648" y="64863"/>
                </a:cubicBezTo>
                <a:close/>
                <a:moveTo>
                  <a:pt x="69945" y="64690"/>
                </a:moveTo>
                <a:lnTo>
                  <a:pt x="69831" y="64727"/>
                </a:lnTo>
                <a:cubicBezTo>
                  <a:pt x="69718" y="64803"/>
                  <a:pt x="69718" y="64954"/>
                  <a:pt x="69718" y="65030"/>
                </a:cubicBezTo>
                <a:cubicBezTo>
                  <a:pt x="69718" y="65105"/>
                  <a:pt x="69718" y="65257"/>
                  <a:pt x="69831" y="65332"/>
                </a:cubicBezTo>
                <a:lnTo>
                  <a:pt x="69945" y="65332"/>
                </a:lnTo>
                <a:cubicBezTo>
                  <a:pt x="70134" y="65332"/>
                  <a:pt x="70209" y="65181"/>
                  <a:pt x="70209" y="65030"/>
                </a:cubicBezTo>
                <a:cubicBezTo>
                  <a:pt x="70209" y="64841"/>
                  <a:pt x="70096" y="64727"/>
                  <a:pt x="69945" y="64690"/>
                </a:cubicBezTo>
                <a:close/>
                <a:moveTo>
                  <a:pt x="17052" y="65105"/>
                </a:moveTo>
                <a:lnTo>
                  <a:pt x="16863" y="65257"/>
                </a:lnTo>
                <a:cubicBezTo>
                  <a:pt x="16863" y="65257"/>
                  <a:pt x="16863" y="65295"/>
                  <a:pt x="16825" y="65332"/>
                </a:cubicBezTo>
                <a:lnTo>
                  <a:pt x="16938" y="65521"/>
                </a:lnTo>
                <a:lnTo>
                  <a:pt x="17127" y="65521"/>
                </a:lnTo>
                <a:lnTo>
                  <a:pt x="17279" y="65408"/>
                </a:lnTo>
                <a:lnTo>
                  <a:pt x="17279" y="65295"/>
                </a:lnTo>
                <a:lnTo>
                  <a:pt x="17165" y="65181"/>
                </a:lnTo>
                <a:cubicBezTo>
                  <a:pt x="17127" y="65143"/>
                  <a:pt x="17090" y="65143"/>
                  <a:pt x="17052" y="65105"/>
                </a:cubicBezTo>
                <a:close/>
                <a:moveTo>
                  <a:pt x="24424" y="65105"/>
                </a:moveTo>
                <a:lnTo>
                  <a:pt x="24273" y="65295"/>
                </a:lnTo>
                <a:cubicBezTo>
                  <a:pt x="24273" y="65295"/>
                  <a:pt x="24235" y="65332"/>
                  <a:pt x="24235" y="65370"/>
                </a:cubicBezTo>
                <a:cubicBezTo>
                  <a:pt x="24235" y="65408"/>
                  <a:pt x="24273" y="65484"/>
                  <a:pt x="24387" y="65521"/>
                </a:cubicBezTo>
                <a:lnTo>
                  <a:pt x="24462" y="65484"/>
                </a:lnTo>
                <a:cubicBezTo>
                  <a:pt x="24462" y="65484"/>
                  <a:pt x="24538" y="65521"/>
                  <a:pt x="24613" y="65521"/>
                </a:cubicBezTo>
                <a:lnTo>
                  <a:pt x="24727" y="65408"/>
                </a:lnTo>
                <a:lnTo>
                  <a:pt x="24727" y="65295"/>
                </a:lnTo>
                <a:lnTo>
                  <a:pt x="24727" y="65257"/>
                </a:lnTo>
                <a:cubicBezTo>
                  <a:pt x="24727" y="65105"/>
                  <a:pt x="24500" y="65105"/>
                  <a:pt x="24424" y="65105"/>
                </a:cubicBezTo>
                <a:close/>
                <a:moveTo>
                  <a:pt x="77232" y="65354"/>
                </a:moveTo>
                <a:cubicBezTo>
                  <a:pt x="77210" y="65354"/>
                  <a:pt x="77188" y="65359"/>
                  <a:pt x="77166" y="65370"/>
                </a:cubicBezTo>
                <a:cubicBezTo>
                  <a:pt x="77053" y="65446"/>
                  <a:pt x="77015" y="65635"/>
                  <a:pt x="77128" y="65748"/>
                </a:cubicBezTo>
                <a:cubicBezTo>
                  <a:pt x="77179" y="65748"/>
                  <a:pt x="77212" y="65765"/>
                  <a:pt x="77251" y="65765"/>
                </a:cubicBezTo>
                <a:cubicBezTo>
                  <a:pt x="77271" y="65765"/>
                  <a:pt x="77292" y="65761"/>
                  <a:pt x="77317" y="65748"/>
                </a:cubicBezTo>
                <a:lnTo>
                  <a:pt x="77355" y="65710"/>
                </a:lnTo>
                <a:lnTo>
                  <a:pt x="77317" y="65710"/>
                </a:lnTo>
                <a:lnTo>
                  <a:pt x="77468" y="65597"/>
                </a:lnTo>
                <a:lnTo>
                  <a:pt x="77468" y="65484"/>
                </a:lnTo>
                <a:lnTo>
                  <a:pt x="77393" y="65408"/>
                </a:lnTo>
                <a:cubicBezTo>
                  <a:pt x="77339" y="65381"/>
                  <a:pt x="77286" y="65354"/>
                  <a:pt x="77232" y="65354"/>
                </a:cubicBezTo>
                <a:close/>
                <a:moveTo>
                  <a:pt x="14972" y="65370"/>
                </a:moveTo>
                <a:cubicBezTo>
                  <a:pt x="14708" y="65370"/>
                  <a:pt x="14594" y="65446"/>
                  <a:pt x="14557" y="65521"/>
                </a:cubicBezTo>
                <a:lnTo>
                  <a:pt x="14670" y="65710"/>
                </a:lnTo>
                <a:cubicBezTo>
                  <a:pt x="14670" y="65710"/>
                  <a:pt x="14708" y="65748"/>
                  <a:pt x="14708" y="65786"/>
                </a:cubicBezTo>
                <a:cubicBezTo>
                  <a:pt x="14746" y="65824"/>
                  <a:pt x="14746" y="65862"/>
                  <a:pt x="14821" y="65899"/>
                </a:cubicBezTo>
                <a:lnTo>
                  <a:pt x="15048" y="65824"/>
                </a:lnTo>
                <a:lnTo>
                  <a:pt x="15048" y="65824"/>
                </a:lnTo>
                <a:cubicBezTo>
                  <a:pt x="15048" y="65824"/>
                  <a:pt x="15010" y="65862"/>
                  <a:pt x="15048" y="65862"/>
                </a:cubicBezTo>
                <a:cubicBezTo>
                  <a:pt x="15086" y="65824"/>
                  <a:pt x="15124" y="65824"/>
                  <a:pt x="15199" y="65786"/>
                </a:cubicBezTo>
                <a:lnTo>
                  <a:pt x="15199" y="65748"/>
                </a:lnTo>
                <a:cubicBezTo>
                  <a:pt x="15237" y="65710"/>
                  <a:pt x="15237" y="65673"/>
                  <a:pt x="15237" y="65673"/>
                </a:cubicBezTo>
                <a:cubicBezTo>
                  <a:pt x="15237" y="65559"/>
                  <a:pt x="15124" y="65484"/>
                  <a:pt x="15086" y="65484"/>
                </a:cubicBezTo>
                <a:lnTo>
                  <a:pt x="14972" y="65370"/>
                </a:lnTo>
                <a:close/>
                <a:moveTo>
                  <a:pt x="62043" y="65219"/>
                </a:moveTo>
                <a:cubicBezTo>
                  <a:pt x="61930" y="65219"/>
                  <a:pt x="61854" y="65257"/>
                  <a:pt x="61778" y="65295"/>
                </a:cubicBezTo>
                <a:cubicBezTo>
                  <a:pt x="61665" y="65408"/>
                  <a:pt x="61627" y="65521"/>
                  <a:pt x="61627" y="65635"/>
                </a:cubicBezTo>
                <a:cubicBezTo>
                  <a:pt x="61627" y="65673"/>
                  <a:pt x="61627" y="65748"/>
                  <a:pt x="61665" y="65824"/>
                </a:cubicBezTo>
                <a:lnTo>
                  <a:pt x="61703" y="65862"/>
                </a:lnTo>
                <a:cubicBezTo>
                  <a:pt x="61759" y="65899"/>
                  <a:pt x="61816" y="65909"/>
                  <a:pt x="61863" y="65909"/>
                </a:cubicBezTo>
                <a:cubicBezTo>
                  <a:pt x="61911" y="65909"/>
                  <a:pt x="61948" y="65899"/>
                  <a:pt x="61967" y="65899"/>
                </a:cubicBezTo>
                <a:cubicBezTo>
                  <a:pt x="62156" y="65824"/>
                  <a:pt x="62194" y="65559"/>
                  <a:pt x="62194" y="65446"/>
                </a:cubicBezTo>
                <a:cubicBezTo>
                  <a:pt x="62194" y="65408"/>
                  <a:pt x="62156" y="65370"/>
                  <a:pt x="62156" y="65332"/>
                </a:cubicBezTo>
                <a:lnTo>
                  <a:pt x="62043" y="65219"/>
                </a:lnTo>
                <a:close/>
                <a:moveTo>
                  <a:pt x="38753" y="65521"/>
                </a:moveTo>
                <a:cubicBezTo>
                  <a:pt x="38678" y="65521"/>
                  <a:pt x="38602" y="65521"/>
                  <a:pt x="38527" y="65559"/>
                </a:cubicBezTo>
                <a:cubicBezTo>
                  <a:pt x="38451" y="65635"/>
                  <a:pt x="38375" y="65710"/>
                  <a:pt x="38375" y="65786"/>
                </a:cubicBezTo>
                <a:cubicBezTo>
                  <a:pt x="38375" y="65899"/>
                  <a:pt x="38451" y="65975"/>
                  <a:pt x="38564" y="65975"/>
                </a:cubicBezTo>
                <a:lnTo>
                  <a:pt x="38716" y="65899"/>
                </a:lnTo>
                <a:cubicBezTo>
                  <a:pt x="38753" y="65899"/>
                  <a:pt x="38867" y="65824"/>
                  <a:pt x="38867" y="65710"/>
                </a:cubicBezTo>
                <a:cubicBezTo>
                  <a:pt x="38867" y="65673"/>
                  <a:pt x="38867" y="65635"/>
                  <a:pt x="38829" y="65597"/>
                </a:cubicBezTo>
                <a:lnTo>
                  <a:pt x="38753" y="65521"/>
                </a:lnTo>
                <a:close/>
                <a:moveTo>
                  <a:pt x="58300" y="65862"/>
                </a:moveTo>
                <a:cubicBezTo>
                  <a:pt x="58224" y="65862"/>
                  <a:pt x="58073" y="65862"/>
                  <a:pt x="58035" y="66013"/>
                </a:cubicBezTo>
                <a:lnTo>
                  <a:pt x="58149" y="66126"/>
                </a:lnTo>
                <a:lnTo>
                  <a:pt x="58111" y="66126"/>
                </a:lnTo>
                <a:cubicBezTo>
                  <a:pt x="58111" y="66126"/>
                  <a:pt x="58149" y="66202"/>
                  <a:pt x="58262" y="66240"/>
                </a:cubicBezTo>
                <a:lnTo>
                  <a:pt x="58413" y="66126"/>
                </a:lnTo>
                <a:cubicBezTo>
                  <a:pt x="58451" y="66088"/>
                  <a:pt x="58489" y="66051"/>
                  <a:pt x="58489" y="65975"/>
                </a:cubicBezTo>
                <a:lnTo>
                  <a:pt x="58489" y="65937"/>
                </a:lnTo>
                <a:lnTo>
                  <a:pt x="58338" y="65862"/>
                </a:lnTo>
                <a:close/>
                <a:moveTo>
                  <a:pt x="27714" y="65899"/>
                </a:moveTo>
                <a:cubicBezTo>
                  <a:pt x="27600" y="65937"/>
                  <a:pt x="27562" y="66013"/>
                  <a:pt x="27562" y="66088"/>
                </a:cubicBezTo>
                <a:lnTo>
                  <a:pt x="27600" y="66202"/>
                </a:lnTo>
                <a:cubicBezTo>
                  <a:pt x="27676" y="66277"/>
                  <a:pt x="27789" y="66277"/>
                  <a:pt x="27903" y="66277"/>
                </a:cubicBezTo>
                <a:cubicBezTo>
                  <a:pt x="27978" y="66240"/>
                  <a:pt x="28054" y="66164"/>
                  <a:pt x="28054" y="66088"/>
                </a:cubicBezTo>
                <a:lnTo>
                  <a:pt x="28016" y="65975"/>
                </a:lnTo>
                <a:cubicBezTo>
                  <a:pt x="27940" y="65899"/>
                  <a:pt x="27827" y="65899"/>
                  <a:pt x="27714" y="65899"/>
                </a:cubicBezTo>
                <a:close/>
                <a:moveTo>
                  <a:pt x="31726" y="65814"/>
                </a:moveTo>
                <a:cubicBezTo>
                  <a:pt x="31665" y="65814"/>
                  <a:pt x="31608" y="65824"/>
                  <a:pt x="31570" y="65824"/>
                </a:cubicBezTo>
                <a:cubicBezTo>
                  <a:pt x="31570" y="65824"/>
                  <a:pt x="31532" y="65862"/>
                  <a:pt x="31532" y="65862"/>
                </a:cubicBezTo>
                <a:lnTo>
                  <a:pt x="31305" y="65862"/>
                </a:lnTo>
                <a:lnTo>
                  <a:pt x="31268" y="65899"/>
                </a:lnTo>
                <a:cubicBezTo>
                  <a:pt x="31268" y="65937"/>
                  <a:pt x="31230" y="65975"/>
                  <a:pt x="31230" y="65975"/>
                </a:cubicBezTo>
                <a:lnTo>
                  <a:pt x="31343" y="66088"/>
                </a:lnTo>
                <a:cubicBezTo>
                  <a:pt x="31343" y="66126"/>
                  <a:pt x="31343" y="66126"/>
                  <a:pt x="31381" y="66164"/>
                </a:cubicBezTo>
                <a:cubicBezTo>
                  <a:pt x="31381" y="66202"/>
                  <a:pt x="31381" y="66277"/>
                  <a:pt x="31419" y="66315"/>
                </a:cubicBezTo>
                <a:lnTo>
                  <a:pt x="31494" y="66391"/>
                </a:lnTo>
                <a:cubicBezTo>
                  <a:pt x="31683" y="66391"/>
                  <a:pt x="31759" y="66353"/>
                  <a:pt x="31835" y="66315"/>
                </a:cubicBezTo>
                <a:cubicBezTo>
                  <a:pt x="31872" y="66315"/>
                  <a:pt x="31872" y="66277"/>
                  <a:pt x="31872" y="66277"/>
                </a:cubicBezTo>
                <a:cubicBezTo>
                  <a:pt x="31872" y="66277"/>
                  <a:pt x="31910" y="66277"/>
                  <a:pt x="31910" y="66315"/>
                </a:cubicBezTo>
                <a:lnTo>
                  <a:pt x="32137" y="66202"/>
                </a:lnTo>
                <a:cubicBezTo>
                  <a:pt x="32137" y="66202"/>
                  <a:pt x="32175" y="66164"/>
                  <a:pt x="32175" y="66164"/>
                </a:cubicBezTo>
                <a:cubicBezTo>
                  <a:pt x="32175" y="66126"/>
                  <a:pt x="32213" y="66088"/>
                  <a:pt x="32213" y="66051"/>
                </a:cubicBezTo>
                <a:cubicBezTo>
                  <a:pt x="32213" y="66013"/>
                  <a:pt x="32213" y="65937"/>
                  <a:pt x="32061" y="65899"/>
                </a:cubicBezTo>
                <a:lnTo>
                  <a:pt x="31986" y="65937"/>
                </a:lnTo>
                <a:cubicBezTo>
                  <a:pt x="31948" y="65899"/>
                  <a:pt x="31948" y="65862"/>
                  <a:pt x="31910" y="65862"/>
                </a:cubicBezTo>
                <a:cubicBezTo>
                  <a:pt x="31854" y="65824"/>
                  <a:pt x="31787" y="65814"/>
                  <a:pt x="31726" y="65814"/>
                </a:cubicBezTo>
                <a:close/>
                <a:moveTo>
                  <a:pt x="41740" y="66013"/>
                </a:moveTo>
                <a:lnTo>
                  <a:pt x="41589" y="66088"/>
                </a:lnTo>
                <a:cubicBezTo>
                  <a:pt x="41589" y="66088"/>
                  <a:pt x="41589" y="66088"/>
                  <a:pt x="41551" y="66126"/>
                </a:cubicBezTo>
                <a:cubicBezTo>
                  <a:pt x="41551" y="66164"/>
                  <a:pt x="41513" y="66240"/>
                  <a:pt x="41513" y="66353"/>
                </a:cubicBezTo>
                <a:lnTo>
                  <a:pt x="41627" y="66429"/>
                </a:lnTo>
                <a:cubicBezTo>
                  <a:pt x="41660" y="66440"/>
                  <a:pt x="41690" y="66444"/>
                  <a:pt x="41718" y="66444"/>
                </a:cubicBezTo>
                <a:cubicBezTo>
                  <a:pt x="41785" y="66444"/>
                  <a:pt x="41838" y="66418"/>
                  <a:pt x="41891" y="66391"/>
                </a:cubicBezTo>
                <a:cubicBezTo>
                  <a:pt x="41929" y="66353"/>
                  <a:pt x="41967" y="66277"/>
                  <a:pt x="41967" y="66202"/>
                </a:cubicBezTo>
                <a:cubicBezTo>
                  <a:pt x="41967" y="66088"/>
                  <a:pt x="41854" y="66013"/>
                  <a:pt x="41740" y="66013"/>
                </a:cubicBezTo>
                <a:close/>
                <a:moveTo>
                  <a:pt x="54028" y="66164"/>
                </a:moveTo>
                <a:cubicBezTo>
                  <a:pt x="53914" y="66164"/>
                  <a:pt x="53839" y="66164"/>
                  <a:pt x="53763" y="66240"/>
                </a:cubicBezTo>
                <a:cubicBezTo>
                  <a:pt x="53650" y="66315"/>
                  <a:pt x="53650" y="66504"/>
                  <a:pt x="53687" y="66656"/>
                </a:cubicBezTo>
                <a:lnTo>
                  <a:pt x="53952" y="66693"/>
                </a:lnTo>
                <a:cubicBezTo>
                  <a:pt x="53952" y="66656"/>
                  <a:pt x="54028" y="66656"/>
                  <a:pt x="54066" y="66656"/>
                </a:cubicBezTo>
                <a:lnTo>
                  <a:pt x="54217" y="66542"/>
                </a:lnTo>
                <a:cubicBezTo>
                  <a:pt x="54217" y="66504"/>
                  <a:pt x="54217" y="66467"/>
                  <a:pt x="54217" y="66467"/>
                </a:cubicBezTo>
                <a:cubicBezTo>
                  <a:pt x="54217" y="66353"/>
                  <a:pt x="54179" y="66277"/>
                  <a:pt x="54141" y="66202"/>
                </a:cubicBezTo>
                <a:lnTo>
                  <a:pt x="54028" y="66164"/>
                </a:lnTo>
                <a:close/>
                <a:moveTo>
                  <a:pt x="19434" y="65975"/>
                </a:moveTo>
                <a:lnTo>
                  <a:pt x="19245" y="66013"/>
                </a:lnTo>
                <a:cubicBezTo>
                  <a:pt x="19245" y="66051"/>
                  <a:pt x="19207" y="66051"/>
                  <a:pt x="19207" y="66088"/>
                </a:cubicBezTo>
                <a:cubicBezTo>
                  <a:pt x="19169" y="66164"/>
                  <a:pt x="19131" y="66240"/>
                  <a:pt x="19131" y="66315"/>
                </a:cubicBezTo>
                <a:cubicBezTo>
                  <a:pt x="19131" y="66315"/>
                  <a:pt x="19131" y="66353"/>
                  <a:pt x="19131" y="66391"/>
                </a:cubicBezTo>
                <a:cubicBezTo>
                  <a:pt x="19093" y="66391"/>
                  <a:pt x="19056" y="66429"/>
                  <a:pt x="19056" y="66504"/>
                </a:cubicBezTo>
                <a:lnTo>
                  <a:pt x="19093" y="66618"/>
                </a:lnTo>
                <a:cubicBezTo>
                  <a:pt x="19177" y="66673"/>
                  <a:pt x="19260" y="66708"/>
                  <a:pt x="19328" y="66708"/>
                </a:cubicBezTo>
                <a:cubicBezTo>
                  <a:pt x="19353" y="66708"/>
                  <a:pt x="19376" y="66704"/>
                  <a:pt x="19396" y="66693"/>
                </a:cubicBezTo>
                <a:cubicBezTo>
                  <a:pt x="19509" y="66618"/>
                  <a:pt x="19509" y="66504"/>
                  <a:pt x="19509" y="66429"/>
                </a:cubicBezTo>
                <a:cubicBezTo>
                  <a:pt x="19509" y="66429"/>
                  <a:pt x="19509" y="66353"/>
                  <a:pt x="19547" y="66353"/>
                </a:cubicBezTo>
                <a:cubicBezTo>
                  <a:pt x="19509" y="66353"/>
                  <a:pt x="19509" y="66391"/>
                  <a:pt x="19472" y="66391"/>
                </a:cubicBezTo>
                <a:lnTo>
                  <a:pt x="19623" y="66277"/>
                </a:lnTo>
                <a:cubicBezTo>
                  <a:pt x="19623" y="66126"/>
                  <a:pt x="19547" y="66013"/>
                  <a:pt x="19434" y="65975"/>
                </a:cubicBezTo>
                <a:close/>
                <a:moveTo>
                  <a:pt x="28644" y="66375"/>
                </a:moveTo>
                <a:cubicBezTo>
                  <a:pt x="28612" y="66375"/>
                  <a:pt x="28579" y="66380"/>
                  <a:pt x="28545" y="66391"/>
                </a:cubicBezTo>
                <a:cubicBezTo>
                  <a:pt x="28394" y="66429"/>
                  <a:pt x="28281" y="66542"/>
                  <a:pt x="28281" y="66656"/>
                </a:cubicBezTo>
                <a:lnTo>
                  <a:pt x="28319" y="66769"/>
                </a:lnTo>
                <a:cubicBezTo>
                  <a:pt x="28363" y="66813"/>
                  <a:pt x="28433" y="66832"/>
                  <a:pt x="28514" y="66832"/>
                </a:cubicBezTo>
                <a:cubicBezTo>
                  <a:pt x="28571" y="66832"/>
                  <a:pt x="28634" y="66822"/>
                  <a:pt x="28697" y="66807"/>
                </a:cubicBezTo>
                <a:cubicBezTo>
                  <a:pt x="28810" y="66769"/>
                  <a:pt x="28886" y="66656"/>
                  <a:pt x="28886" y="66542"/>
                </a:cubicBezTo>
                <a:lnTo>
                  <a:pt x="28848" y="66429"/>
                </a:lnTo>
                <a:cubicBezTo>
                  <a:pt x="28794" y="66402"/>
                  <a:pt x="28722" y="66375"/>
                  <a:pt x="28644" y="66375"/>
                </a:cubicBezTo>
                <a:close/>
                <a:moveTo>
                  <a:pt x="1400" y="66542"/>
                </a:moveTo>
                <a:lnTo>
                  <a:pt x="1135" y="66618"/>
                </a:lnTo>
                <a:cubicBezTo>
                  <a:pt x="1097" y="66807"/>
                  <a:pt x="1286" y="66845"/>
                  <a:pt x="1362" y="66882"/>
                </a:cubicBezTo>
                <a:lnTo>
                  <a:pt x="1589" y="66807"/>
                </a:lnTo>
                <a:cubicBezTo>
                  <a:pt x="1589" y="66807"/>
                  <a:pt x="1626" y="66769"/>
                  <a:pt x="1626" y="66731"/>
                </a:cubicBezTo>
                <a:cubicBezTo>
                  <a:pt x="1626" y="66618"/>
                  <a:pt x="1475" y="66580"/>
                  <a:pt x="1400" y="66542"/>
                </a:cubicBezTo>
                <a:close/>
                <a:moveTo>
                  <a:pt x="6882" y="66456"/>
                </a:moveTo>
                <a:cubicBezTo>
                  <a:pt x="6836" y="66456"/>
                  <a:pt x="6786" y="66460"/>
                  <a:pt x="6730" y="66467"/>
                </a:cubicBezTo>
                <a:lnTo>
                  <a:pt x="6617" y="66580"/>
                </a:lnTo>
                <a:lnTo>
                  <a:pt x="6617" y="66769"/>
                </a:lnTo>
                <a:lnTo>
                  <a:pt x="6693" y="66882"/>
                </a:lnTo>
                <a:cubicBezTo>
                  <a:pt x="6764" y="66918"/>
                  <a:pt x="6829" y="66932"/>
                  <a:pt x="6886" y="66932"/>
                </a:cubicBezTo>
                <a:cubicBezTo>
                  <a:pt x="7008" y="66932"/>
                  <a:pt x="7095" y="66870"/>
                  <a:pt x="7146" y="66845"/>
                </a:cubicBezTo>
                <a:cubicBezTo>
                  <a:pt x="7184" y="66807"/>
                  <a:pt x="7222" y="66807"/>
                  <a:pt x="7260" y="66807"/>
                </a:cubicBezTo>
                <a:lnTo>
                  <a:pt x="7260" y="66580"/>
                </a:lnTo>
                <a:cubicBezTo>
                  <a:pt x="7198" y="66518"/>
                  <a:pt x="7086" y="66456"/>
                  <a:pt x="6882" y="66456"/>
                </a:cubicBezTo>
                <a:close/>
                <a:moveTo>
                  <a:pt x="53461" y="66164"/>
                </a:moveTo>
                <a:cubicBezTo>
                  <a:pt x="53234" y="66202"/>
                  <a:pt x="53083" y="66315"/>
                  <a:pt x="53045" y="66504"/>
                </a:cubicBezTo>
                <a:lnTo>
                  <a:pt x="53083" y="66618"/>
                </a:lnTo>
                <a:lnTo>
                  <a:pt x="52969" y="66693"/>
                </a:lnTo>
                <a:cubicBezTo>
                  <a:pt x="52969" y="66656"/>
                  <a:pt x="53006" y="66618"/>
                  <a:pt x="53007" y="66618"/>
                </a:cubicBezTo>
                <a:lnTo>
                  <a:pt x="53007" y="66618"/>
                </a:lnTo>
                <a:cubicBezTo>
                  <a:pt x="52969" y="66656"/>
                  <a:pt x="52893" y="66693"/>
                  <a:pt x="52856" y="66769"/>
                </a:cubicBezTo>
                <a:lnTo>
                  <a:pt x="52856" y="66845"/>
                </a:lnTo>
                <a:cubicBezTo>
                  <a:pt x="52893" y="66920"/>
                  <a:pt x="53007" y="66958"/>
                  <a:pt x="53120" y="66958"/>
                </a:cubicBezTo>
                <a:cubicBezTo>
                  <a:pt x="53234" y="66920"/>
                  <a:pt x="53347" y="66807"/>
                  <a:pt x="53309" y="66693"/>
                </a:cubicBezTo>
                <a:cubicBezTo>
                  <a:pt x="53347" y="66693"/>
                  <a:pt x="53423" y="66693"/>
                  <a:pt x="53461" y="66656"/>
                </a:cubicBezTo>
                <a:cubicBezTo>
                  <a:pt x="53574" y="66618"/>
                  <a:pt x="53650" y="66504"/>
                  <a:pt x="53650" y="66391"/>
                </a:cubicBezTo>
                <a:cubicBezTo>
                  <a:pt x="53650" y="66315"/>
                  <a:pt x="53650" y="66277"/>
                  <a:pt x="53574" y="66202"/>
                </a:cubicBezTo>
                <a:lnTo>
                  <a:pt x="53461" y="66164"/>
                </a:lnTo>
                <a:close/>
                <a:moveTo>
                  <a:pt x="33801" y="66656"/>
                </a:moveTo>
                <a:cubicBezTo>
                  <a:pt x="33687" y="66656"/>
                  <a:pt x="33574" y="66693"/>
                  <a:pt x="33536" y="66731"/>
                </a:cubicBezTo>
                <a:cubicBezTo>
                  <a:pt x="33498" y="66769"/>
                  <a:pt x="33423" y="66845"/>
                  <a:pt x="33423" y="66920"/>
                </a:cubicBezTo>
                <a:cubicBezTo>
                  <a:pt x="33423" y="66958"/>
                  <a:pt x="33460" y="67034"/>
                  <a:pt x="33574" y="67071"/>
                </a:cubicBezTo>
                <a:lnTo>
                  <a:pt x="33725" y="66920"/>
                </a:lnTo>
                <a:lnTo>
                  <a:pt x="33725" y="66920"/>
                </a:lnTo>
                <a:cubicBezTo>
                  <a:pt x="33725" y="66958"/>
                  <a:pt x="33687" y="66996"/>
                  <a:pt x="33687" y="66996"/>
                </a:cubicBezTo>
                <a:cubicBezTo>
                  <a:pt x="33725" y="66996"/>
                  <a:pt x="33801" y="66996"/>
                  <a:pt x="33876" y="66958"/>
                </a:cubicBezTo>
                <a:lnTo>
                  <a:pt x="33914" y="66845"/>
                </a:lnTo>
                <a:cubicBezTo>
                  <a:pt x="33914" y="66807"/>
                  <a:pt x="33914" y="66769"/>
                  <a:pt x="33876" y="66731"/>
                </a:cubicBezTo>
                <a:lnTo>
                  <a:pt x="33801" y="66656"/>
                </a:lnTo>
                <a:close/>
                <a:moveTo>
                  <a:pt x="52122" y="66602"/>
                </a:moveTo>
                <a:cubicBezTo>
                  <a:pt x="52055" y="66602"/>
                  <a:pt x="52002" y="66629"/>
                  <a:pt x="51948" y="66656"/>
                </a:cubicBezTo>
                <a:cubicBezTo>
                  <a:pt x="51873" y="66693"/>
                  <a:pt x="51835" y="66769"/>
                  <a:pt x="51835" y="66882"/>
                </a:cubicBezTo>
                <a:cubicBezTo>
                  <a:pt x="51835" y="66958"/>
                  <a:pt x="51873" y="67034"/>
                  <a:pt x="51986" y="67071"/>
                </a:cubicBezTo>
                <a:lnTo>
                  <a:pt x="52137" y="66958"/>
                </a:lnTo>
                <a:lnTo>
                  <a:pt x="52175" y="66958"/>
                </a:lnTo>
                <a:cubicBezTo>
                  <a:pt x="52175" y="66996"/>
                  <a:pt x="52137" y="66996"/>
                  <a:pt x="52137" y="66996"/>
                </a:cubicBezTo>
                <a:cubicBezTo>
                  <a:pt x="52175" y="66996"/>
                  <a:pt x="52326" y="66996"/>
                  <a:pt x="52326" y="66845"/>
                </a:cubicBezTo>
                <a:lnTo>
                  <a:pt x="52251" y="66731"/>
                </a:lnTo>
                <a:lnTo>
                  <a:pt x="52251" y="66731"/>
                </a:lnTo>
                <a:cubicBezTo>
                  <a:pt x="52251" y="66731"/>
                  <a:pt x="52289" y="66769"/>
                  <a:pt x="52289" y="66769"/>
                </a:cubicBezTo>
                <a:lnTo>
                  <a:pt x="52213" y="66618"/>
                </a:lnTo>
                <a:cubicBezTo>
                  <a:pt x="52180" y="66607"/>
                  <a:pt x="52150" y="66602"/>
                  <a:pt x="52122" y="66602"/>
                </a:cubicBezTo>
                <a:close/>
                <a:moveTo>
                  <a:pt x="27903" y="66656"/>
                </a:moveTo>
                <a:lnTo>
                  <a:pt x="27676" y="66693"/>
                </a:lnTo>
                <a:lnTo>
                  <a:pt x="27638" y="66769"/>
                </a:lnTo>
                <a:cubicBezTo>
                  <a:pt x="27638" y="66807"/>
                  <a:pt x="27600" y="66882"/>
                  <a:pt x="27600" y="66958"/>
                </a:cubicBezTo>
                <a:cubicBezTo>
                  <a:pt x="27600" y="67109"/>
                  <a:pt x="27676" y="67185"/>
                  <a:pt x="27827" y="67223"/>
                </a:cubicBezTo>
                <a:lnTo>
                  <a:pt x="27978" y="67109"/>
                </a:lnTo>
                <a:lnTo>
                  <a:pt x="27978" y="67109"/>
                </a:lnTo>
                <a:cubicBezTo>
                  <a:pt x="27978" y="67147"/>
                  <a:pt x="27978" y="67147"/>
                  <a:pt x="27940" y="67147"/>
                </a:cubicBezTo>
                <a:lnTo>
                  <a:pt x="28016" y="67147"/>
                </a:lnTo>
                <a:lnTo>
                  <a:pt x="28167" y="67034"/>
                </a:lnTo>
                <a:lnTo>
                  <a:pt x="28167" y="66769"/>
                </a:lnTo>
                <a:lnTo>
                  <a:pt x="28016" y="66656"/>
                </a:lnTo>
                <a:close/>
                <a:moveTo>
                  <a:pt x="61627" y="66882"/>
                </a:moveTo>
                <a:cubicBezTo>
                  <a:pt x="61476" y="66882"/>
                  <a:pt x="61362" y="66920"/>
                  <a:pt x="61287" y="67071"/>
                </a:cubicBezTo>
                <a:lnTo>
                  <a:pt x="61325" y="67185"/>
                </a:lnTo>
                <a:cubicBezTo>
                  <a:pt x="61380" y="67240"/>
                  <a:pt x="61476" y="67275"/>
                  <a:pt x="61553" y="67275"/>
                </a:cubicBezTo>
                <a:cubicBezTo>
                  <a:pt x="61581" y="67275"/>
                  <a:pt x="61607" y="67271"/>
                  <a:pt x="61627" y="67260"/>
                </a:cubicBezTo>
                <a:cubicBezTo>
                  <a:pt x="61703" y="67223"/>
                  <a:pt x="61740" y="67147"/>
                  <a:pt x="61740" y="67071"/>
                </a:cubicBezTo>
                <a:cubicBezTo>
                  <a:pt x="61740" y="67034"/>
                  <a:pt x="61740" y="66996"/>
                  <a:pt x="61740" y="66958"/>
                </a:cubicBezTo>
                <a:lnTo>
                  <a:pt x="61627" y="66882"/>
                </a:lnTo>
                <a:close/>
                <a:moveTo>
                  <a:pt x="2912" y="66920"/>
                </a:moveTo>
                <a:lnTo>
                  <a:pt x="2761" y="67034"/>
                </a:lnTo>
                <a:lnTo>
                  <a:pt x="2761" y="67185"/>
                </a:lnTo>
                <a:lnTo>
                  <a:pt x="2912" y="67298"/>
                </a:lnTo>
                <a:lnTo>
                  <a:pt x="3139" y="67298"/>
                </a:lnTo>
                <a:lnTo>
                  <a:pt x="3290" y="67223"/>
                </a:lnTo>
                <a:lnTo>
                  <a:pt x="3290" y="67185"/>
                </a:lnTo>
                <a:cubicBezTo>
                  <a:pt x="3290" y="67071"/>
                  <a:pt x="3252" y="67034"/>
                  <a:pt x="3214" y="66996"/>
                </a:cubicBezTo>
                <a:cubicBezTo>
                  <a:pt x="3139" y="66920"/>
                  <a:pt x="3025" y="66920"/>
                  <a:pt x="2912" y="66920"/>
                </a:cubicBezTo>
                <a:close/>
                <a:moveTo>
                  <a:pt x="58791" y="66967"/>
                </a:moveTo>
                <a:cubicBezTo>
                  <a:pt x="58754" y="66967"/>
                  <a:pt x="58716" y="66977"/>
                  <a:pt x="58678" y="66996"/>
                </a:cubicBezTo>
                <a:cubicBezTo>
                  <a:pt x="58565" y="67034"/>
                  <a:pt x="58527" y="67260"/>
                  <a:pt x="58640" y="67336"/>
                </a:cubicBezTo>
                <a:cubicBezTo>
                  <a:pt x="58678" y="67374"/>
                  <a:pt x="58754" y="67374"/>
                  <a:pt x="58791" y="67374"/>
                </a:cubicBezTo>
                <a:lnTo>
                  <a:pt x="58867" y="67298"/>
                </a:lnTo>
                <a:lnTo>
                  <a:pt x="58791" y="67298"/>
                </a:lnTo>
                <a:lnTo>
                  <a:pt x="58981" y="67185"/>
                </a:lnTo>
                <a:lnTo>
                  <a:pt x="58981" y="67109"/>
                </a:lnTo>
                <a:lnTo>
                  <a:pt x="58905" y="66996"/>
                </a:lnTo>
                <a:cubicBezTo>
                  <a:pt x="58867" y="66977"/>
                  <a:pt x="58829" y="66967"/>
                  <a:pt x="58791" y="66967"/>
                </a:cubicBezTo>
                <a:close/>
                <a:moveTo>
                  <a:pt x="50128" y="67020"/>
                </a:moveTo>
                <a:cubicBezTo>
                  <a:pt x="50032" y="67020"/>
                  <a:pt x="49928" y="67076"/>
                  <a:pt x="49869" y="67223"/>
                </a:cubicBezTo>
                <a:lnTo>
                  <a:pt x="49982" y="67412"/>
                </a:lnTo>
                <a:cubicBezTo>
                  <a:pt x="50058" y="67412"/>
                  <a:pt x="50134" y="67412"/>
                  <a:pt x="50209" y="67374"/>
                </a:cubicBezTo>
                <a:cubicBezTo>
                  <a:pt x="50247" y="67336"/>
                  <a:pt x="50285" y="67260"/>
                  <a:pt x="50285" y="67185"/>
                </a:cubicBezTo>
                <a:lnTo>
                  <a:pt x="50285" y="67147"/>
                </a:lnTo>
                <a:lnTo>
                  <a:pt x="50209" y="67034"/>
                </a:lnTo>
                <a:cubicBezTo>
                  <a:pt x="50184" y="67025"/>
                  <a:pt x="50156" y="67020"/>
                  <a:pt x="50128" y="67020"/>
                </a:cubicBezTo>
                <a:close/>
                <a:moveTo>
                  <a:pt x="4953" y="67185"/>
                </a:moveTo>
                <a:cubicBezTo>
                  <a:pt x="4878" y="67185"/>
                  <a:pt x="4802" y="67223"/>
                  <a:pt x="4764" y="67223"/>
                </a:cubicBezTo>
                <a:cubicBezTo>
                  <a:pt x="4727" y="67260"/>
                  <a:pt x="4689" y="67336"/>
                  <a:pt x="4689" y="67487"/>
                </a:cubicBezTo>
                <a:lnTo>
                  <a:pt x="4840" y="67563"/>
                </a:lnTo>
                <a:lnTo>
                  <a:pt x="4953" y="67563"/>
                </a:lnTo>
                <a:lnTo>
                  <a:pt x="5105" y="67450"/>
                </a:lnTo>
                <a:lnTo>
                  <a:pt x="5105" y="67298"/>
                </a:lnTo>
                <a:lnTo>
                  <a:pt x="4953" y="67185"/>
                </a:lnTo>
                <a:close/>
                <a:moveTo>
                  <a:pt x="80153" y="67336"/>
                </a:moveTo>
                <a:lnTo>
                  <a:pt x="79964" y="67450"/>
                </a:lnTo>
                <a:cubicBezTo>
                  <a:pt x="79964" y="67487"/>
                  <a:pt x="79964" y="67525"/>
                  <a:pt x="79926" y="67563"/>
                </a:cubicBezTo>
                <a:lnTo>
                  <a:pt x="80077" y="67714"/>
                </a:lnTo>
                <a:lnTo>
                  <a:pt x="80115" y="67714"/>
                </a:lnTo>
                <a:cubicBezTo>
                  <a:pt x="80191" y="67714"/>
                  <a:pt x="80380" y="67714"/>
                  <a:pt x="80417" y="67601"/>
                </a:cubicBezTo>
                <a:lnTo>
                  <a:pt x="80304" y="67412"/>
                </a:lnTo>
                <a:cubicBezTo>
                  <a:pt x="80266" y="67412"/>
                  <a:pt x="80228" y="67374"/>
                  <a:pt x="80153" y="67336"/>
                </a:cubicBezTo>
                <a:close/>
                <a:moveTo>
                  <a:pt x="25937" y="67374"/>
                </a:moveTo>
                <a:lnTo>
                  <a:pt x="25748" y="67450"/>
                </a:lnTo>
                <a:lnTo>
                  <a:pt x="25748" y="67601"/>
                </a:lnTo>
                <a:lnTo>
                  <a:pt x="25861" y="67714"/>
                </a:lnTo>
                <a:cubicBezTo>
                  <a:pt x="25888" y="67721"/>
                  <a:pt x="25913" y="67724"/>
                  <a:pt x="25938" y="67724"/>
                </a:cubicBezTo>
                <a:cubicBezTo>
                  <a:pt x="26050" y="67724"/>
                  <a:pt x="26132" y="67656"/>
                  <a:pt x="26164" y="67563"/>
                </a:cubicBezTo>
                <a:lnTo>
                  <a:pt x="26050" y="67374"/>
                </a:lnTo>
                <a:cubicBezTo>
                  <a:pt x="26037" y="67387"/>
                  <a:pt x="26025" y="67391"/>
                  <a:pt x="26012" y="67391"/>
                </a:cubicBezTo>
                <a:cubicBezTo>
                  <a:pt x="25987" y="67391"/>
                  <a:pt x="25962" y="67374"/>
                  <a:pt x="25937" y="67374"/>
                </a:cubicBezTo>
                <a:close/>
                <a:moveTo>
                  <a:pt x="39785" y="67439"/>
                </a:moveTo>
                <a:cubicBezTo>
                  <a:pt x="39756" y="67439"/>
                  <a:pt x="39728" y="67442"/>
                  <a:pt x="39699" y="67450"/>
                </a:cubicBezTo>
                <a:cubicBezTo>
                  <a:pt x="39623" y="67487"/>
                  <a:pt x="39547" y="67563"/>
                  <a:pt x="39585" y="67676"/>
                </a:cubicBezTo>
                <a:lnTo>
                  <a:pt x="39736" y="67790"/>
                </a:lnTo>
                <a:lnTo>
                  <a:pt x="39812" y="67790"/>
                </a:lnTo>
                <a:cubicBezTo>
                  <a:pt x="39888" y="67790"/>
                  <a:pt x="40077" y="67790"/>
                  <a:pt x="40115" y="67639"/>
                </a:cubicBezTo>
                <a:lnTo>
                  <a:pt x="40077" y="67525"/>
                </a:lnTo>
                <a:cubicBezTo>
                  <a:pt x="40016" y="67495"/>
                  <a:pt x="39905" y="67439"/>
                  <a:pt x="39785" y="67439"/>
                </a:cubicBezTo>
                <a:close/>
                <a:moveTo>
                  <a:pt x="71268" y="67412"/>
                </a:moveTo>
                <a:lnTo>
                  <a:pt x="71117" y="67487"/>
                </a:lnTo>
                <a:cubicBezTo>
                  <a:pt x="71079" y="67525"/>
                  <a:pt x="71079" y="67525"/>
                  <a:pt x="71041" y="67601"/>
                </a:cubicBezTo>
                <a:lnTo>
                  <a:pt x="71155" y="67714"/>
                </a:lnTo>
                <a:cubicBezTo>
                  <a:pt x="71192" y="67752"/>
                  <a:pt x="71230" y="67752"/>
                  <a:pt x="71268" y="67790"/>
                </a:cubicBezTo>
                <a:lnTo>
                  <a:pt x="71457" y="67676"/>
                </a:lnTo>
                <a:cubicBezTo>
                  <a:pt x="71457" y="67676"/>
                  <a:pt x="71495" y="67639"/>
                  <a:pt x="71495" y="67601"/>
                </a:cubicBezTo>
                <a:lnTo>
                  <a:pt x="71381" y="67450"/>
                </a:lnTo>
                <a:cubicBezTo>
                  <a:pt x="71381" y="67412"/>
                  <a:pt x="71344" y="67412"/>
                  <a:pt x="71268" y="67412"/>
                </a:cubicBezTo>
                <a:close/>
                <a:moveTo>
                  <a:pt x="28545" y="67639"/>
                </a:moveTo>
                <a:cubicBezTo>
                  <a:pt x="28432" y="67639"/>
                  <a:pt x="28319" y="67714"/>
                  <a:pt x="28319" y="67828"/>
                </a:cubicBezTo>
                <a:lnTo>
                  <a:pt x="28470" y="67828"/>
                </a:lnTo>
                <a:cubicBezTo>
                  <a:pt x="28470" y="67828"/>
                  <a:pt x="28470" y="67865"/>
                  <a:pt x="28470" y="67865"/>
                </a:cubicBezTo>
                <a:lnTo>
                  <a:pt x="28659" y="67865"/>
                </a:lnTo>
                <a:cubicBezTo>
                  <a:pt x="28659" y="67865"/>
                  <a:pt x="28659" y="67828"/>
                  <a:pt x="28659" y="67828"/>
                </a:cubicBezTo>
                <a:lnTo>
                  <a:pt x="28810" y="67828"/>
                </a:lnTo>
                <a:cubicBezTo>
                  <a:pt x="28810" y="67790"/>
                  <a:pt x="28772" y="67752"/>
                  <a:pt x="28734" y="67714"/>
                </a:cubicBezTo>
                <a:cubicBezTo>
                  <a:pt x="28697" y="67676"/>
                  <a:pt x="28621" y="67639"/>
                  <a:pt x="28545" y="67639"/>
                </a:cubicBezTo>
                <a:close/>
                <a:moveTo>
                  <a:pt x="14708" y="67601"/>
                </a:moveTo>
                <a:lnTo>
                  <a:pt x="14594" y="67714"/>
                </a:lnTo>
                <a:lnTo>
                  <a:pt x="14594" y="67828"/>
                </a:lnTo>
                <a:lnTo>
                  <a:pt x="14708" y="67941"/>
                </a:lnTo>
                <a:lnTo>
                  <a:pt x="14972" y="67941"/>
                </a:lnTo>
                <a:lnTo>
                  <a:pt x="15086" y="67828"/>
                </a:lnTo>
                <a:lnTo>
                  <a:pt x="15086" y="67714"/>
                </a:lnTo>
                <a:lnTo>
                  <a:pt x="14972" y="67601"/>
                </a:lnTo>
                <a:close/>
                <a:moveTo>
                  <a:pt x="72024" y="67487"/>
                </a:moveTo>
                <a:lnTo>
                  <a:pt x="71911" y="67563"/>
                </a:lnTo>
                <a:cubicBezTo>
                  <a:pt x="71873" y="67639"/>
                  <a:pt x="71873" y="67714"/>
                  <a:pt x="71873" y="67790"/>
                </a:cubicBezTo>
                <a:cubicBezTo>
                  <a:pt x="71873" y="67979"/>
                  <a:pt x="71949" y="68130"/>
                  <a:pt x="72100" y="68168"/>
                </a:cubicBezTo>
                <a:lnTo>
                  <a:pt x="72213" y="68168"/>
                </a:lnTo>
                <a:cubicBezTo>
                  <a:pt x="72364" y="68130"/>
                  <a:pt x="72402" y="68017"/>
                  <a:pt x="72402" y="67903"/>
                </a:cubicBezTo>
                <a:lnTo>
                  <a:pt x="72516" y="67865"/>
                </a:lnTo>
                <a:lnTo>
                  <a:pt x="72516" y="67828"/>
                </a:lnTo>
                <a:cubicBezTo>
                  <a:pt x="72516" y="67790"/>
                  <a:pt x="72516" y="67714"/>
                  <a:pt x="72516" y="67676"/>
                </a:cubicBezTo>
                <a:cubicBezTo>
                  <a:pt x="72516" y="67601"/>
                  <a:pt x="72478" y="67525"/>
                  <a:pt x="72364" y="67487"/>
                </a:cubicBezTo>
                <a:lnTo>
                  <a:pt x="72289" y="67563"/>
                </a:lnTo>
                <a:lnTo>
                  <a:pt x="72251" y="67563"/>
                </a:lnTo>
                <a:cubicBezTo>
                  <a:pt x="72251" y="67563"/>
                  <a:pt x="72251" y="67563"/>
                  <a:pt x="72213" y="67525"/>
                </a:cubicBezTo>
                <a:cubicBezTo>
                  <a:pt x="72175" y="67525"/>
                  <a:pt x="72100" y="67487"/>
                  <a:pt x="72024" y="67487"/>
                </a:cubicBezTo>
                <a:close/>
                <a:moveTo>
                  <a:pt x="47508" y="67765"/>
                </a:moveTo>
                <a:cubicBezTo>
                  <a:pt x="47474" y="67765"/>
                  <a:pt x="47443" y="67774"/>
                  <a:pt x="47411" y="67790"/>
                </a:cubicBezTo>
                <a:cubicBezTo>
                  <a:pt x="47336" y="67790"/>
                  <a:pt x="47298" y="67865"/>
                  <a:pt x="47298" y="67941"/>
                </a:cubicBezTo>
                <a:cubicBezTo>
                  <a:pt x="47298" y="68017"/>
                  <a:pt x="47336" y="68130"/>
                  <a:pt x="47449" y="68168"/>
                </a:cubicBezTo>
                <a:cubicBezTo>
                  <a:pt x="47468" y="68187"/>
                  <a:pt x="47496" y="68196"/>
                  <a:pt x="47530" y="68196"/>
                </a:cubicBezTo>
                <a:cubicBezTo>
                  <a:pt x="47563" y="68196"/>
                  <a:pt x="47600" y="68187"/>
                  <a:pt x="47638" y="68168"/>
                </a:cubicBezTo>
                <a:cubicBezTo>
                  <a:pt x="47714" y="68130"/>
                  <a:pt x="47752" y="68092"/>
                  <a:pt x="47752" y="68017"/>
                </a:cubicBezTo>
                <a:cubicBezTo>
                  <a:pt x="47752" y="67941"/>
                  <a:pt x="47714" y="67903"/>
                  <a:pt x="47676" y="67828"/>
                </a:cubicBezTo>
                <a:cubicBezTo>
                  <a:pt x="47610" y="67783"/>
                  <a:pt x="47556" y="67765"/>
                  <a:pt x="47508" y="67765"/>
                </a:cubicBezTo>
                <a:close/>
                <a:moveTo>
                  <a:pt x="17610" y="67749"/>
                </a:moveTo>
                <a:cubicBezTo>
                  <a:pt x="17560" y="67749"/>
                  <a:pt x="17511" y="67761"/>
                  <a:pt x="17468" y="67790"/>
                </a:cubicBezTo>
                <a:cubicBezTo>
                  <a:pt x="17354" y="67828"/>
                  <a:pt x="17279" y="67903"/>
                  <a:pt x="17279" y="67979"/>
                </a:cubicBezTo>
                <a:lnTo>
                  <a:pt x="17203" y="67903"/>
                </a:lnTo>
                <a:cubicBezTo>
                  <a:pt x="16976" y="67903"/>
                  <a:pt x="16938" y="68017"/>
                  <a:pt x="16938" y="68054"/>
                </a:cubicBezTo>
                <a:cubicBezTo>
                  <a:pt x="16938" y="68092"/>
                  <a:pt x="16938" y="68092"/>
                  <a:pt x="16976" y="68092"/>
                </a:cubicBezTo>
                <a:lnTo>
                  <a:pt x="17014" y="68281"/>
                </a:lnTo>
                <a:cubicBezTo>
                  <a:pt x="17036" y="68292"/>
                  <a:pt x="17062" y="68297"/>
                  <a:pt x="17087" y="68297"/>
                </a:cubicBezTo>
                <a:cubicBezTo>
                  <a:pt x="17150" y="68297"/>
                  <a:pt x="17214" y="68270"/>
                  <a:pt x="17241" y="68243"/>
                </a:cubicBezTo>
                <a:cubicBezTo>
                  <a:pt x="17279" y="68206"/>
                  <a:pt x="17317" y="68168"/>
                  <a:pt x="17317" y="68092"/>
                </a:cubicBezTo>
                <a:cubicBezTo>
                  <a:pt x="17372" y="68148"/>
                  <a:pt x="17427" y="68183"/>
                  <a:pt x="17497" y="68183"/>
                </a:cubicBezTo>
                <a:cubicBezTo>
                  <a:pt x="17523" y="68183"/>
                  <a:pt x="17551" y="68178"/>
                  <a:pt x="17581" y="68168"/>
                </a:cubicBezTo>
                <a:cubicBezTo>
                  <a:pt x="17695" y="68168"/>
                  <a:pt x="17808" y="68054"/>
                  <a:pt x="17846" y="67979"/>
                </a:cubicBezTo>
                <a:lnTo>
                  <a:pt x="17846" y="67828"/>
                </a:lnTo>
                <a:cubicBezTo>
                  <a:pt x="17776" y="67781"/>
                  <a:pt x="17691" y="67749"/>
                  <a:pt x="17610" y="67749"/>
                </a:cubicBezTo>
                <a:close/>
                <a:moveTo>
                  <a:pt x="44992" y="67865"/>
                </a:moveTo>
                <a:lnTo>
                  <a:pt x="44954" y="67903"/>
                </a:lnTo>
                <a:cubicBezTo>
                  <a:pt x="44899" y="67881"/>
                  <a:pt x="44850" y="67872"/>
                  <a:pt x="44807" y="67872"/>
                </a:cubicBezTo>
                <a:cubicBezTo>
                  <a:pt x="44705" y="67872"/>
                  <a:pt x="44640" y="67925"/>
                  <a:pt x="44614" y="67979"/>
                </a:cubicBezTo>
                <a:lnTo>
                  <a:pt x="44614" y="68130"/>
                </a:lnTo>
                <a:lnTo>
                  <a:pt x="44651" y="68206"/>
                </a:lnTo>
                <a:cubicBezTo>
                  <a:pt x="44651" y="68168"/>
                  <a:pt x="44651" y="68168"/>
                  <a:pt x="44651" y="68168"/>
                </a:cubicBezTo>
                <a:lnTo>
                  <a:pt x="44727" y="68243"/>
                </a:lnTo>
                <a:lnTo>
                  <a:pt x="44765" y="68281"/>
                </a:lnTo>
                <a:cubicBezTo>
                  <a:pt x="44796" y="68297"/>
                  <a:pt x="44827" y="68306"/>
                  <a:pt x="44859" y="68306"/>
                </a:cubicBezTo>
                <a:cubicBezTo>
                  <a:pt x="44903" y="68306"/>
                  <a:pt x="44947" y="68288"/>
                  <a:pt x="44992" y="68243"/>
                </a:cubicBezTo>
                <a:cubicBezTo>
                  <a:pt x="45067" y="68206"/>
                  <a:pt x="45143" y="68092"/>
                  <a:pt x="45143" y="68017"/>
                </a:cubicBezTo>
                <a:cubicBezTo>
                  <a:pt x="45143" y="67941"/>
                  <a:pt x="45067" y="67865"/>
                  <a:pt x="44992" y="67865"/>
                </a:cubicBezTo>
                <a:close/>
                <a:moveTo>
                  <a:pt x="28621" y="67903"/>
                </a:moveTo>
                <a:cubicBezTo>
                  <a:pt x="28394" y="67941"/>
                  <a:pt x="28243" y="68054"/>
                  <a:pt x="28281" y="68281"/>
                </a:cubicBezTo>
                <a:lnTo>
                  <a:pt x="28394" y="68395"/>
                </a:lnTo>
                <a:cubicBezTo>
                  <a:pt x="28734" y="68395"/>
                  <a:pt x="28772" y="68206"/>
                  <a:pt x="28772" y="68092"/>
                </a:cubicBezTo>
                <a:cubicBezTo>
                  <a:pt x="28772" y="68092"/>
                  <a:pt x="28772" y="68054"/>
                  <a:pt x="28772" y="68017"/>
                </a:cubicBezTo>
                <a:lnTo>
                  <a:pt x="28621" y="67903"/>
                </a:lnTo>
                <a:close/>
                <a:moveTo>
                  <a:pt x="48810" y="67298"/>
                </a:moveTo>
                <a:cubicBezTo>
                  <a:pt x="48659" y="67298"/>
                  <a:pt x="48546" y="67336"/>
                  <a:pt x="48470" y="67374"/>
                </a:cubicBezTo>
                <a:lnTo>
                  <a:pt x="48432" y="67412"/>
                </a:lnTo>
                <a:lnTo>
                  <a:pt x="48357" y="67487"/>
                </a:lnTo>
                <a:cubicBezTo>
                  <a:pt x="48130" y="67525"/>
                  <a:pt x="47979" y="67676"/>
                  <a:pt x="47865" y="67790"/>
                </a:cubicBezTo>
                <a:lnTo>
                  <a:pt x="47827" y="67828"/>
                </a:lnTo>
                <a:lnTo>
                  <a:pt x="47827" y="68017"/>
                </a:lnTo>
                <a:cubicBezTo>
                  <a:pt x="47865" y="68017"/>
                  <a:pt x="47865" y="68092"/>
                  <a:pt x="47903" y="68130"/>
                </a:cubicBezTo>
                <a:cubicBezTo>
                  <a:pt x="47941" y="68206"/>
                  <a:pt x="47979" y="68395"/>
                  <a:pt x="48205" y="68395"/>
                </a:cubicBezTo>
                <a:lnTo>
                  <a:pt x="48319" y="68395"/>
                </a:lnTo>
                <a:cubicBezTo>
                  <a:pt x="48394" y="68319"/>
                  <a:pt x="48432" y="68243"/>
                  <a:pt x="48432" y="68206"/>
                </a:cubicBezTo>
                <a:cubicBezTo>
                  <a:pt x="48432" y="68206"/>
                  <a:pt x="48470" y="68168"/>
                  <a:pt x="48470" y="68168"/>
                </a:cubicBezTo>
                <a:cubicBezTo>
                  <a:pt x="48546" y="68168"/>
                  <a:pt x="48621" y="68092"/>
                  <a:pt x="48621" y="68017"/>
                </a:cubicBezTo>
                <a:lnTo>
                  <a:pt x="48621" y="67979"/>
                </a:lnTo>
                <a:cubicBezTo>
                  <a:pt x="48621" y="67941"/>
                  <a:pt x="48583" y="67903"/>
                  <a:pt x="48583" y="67903"/>
                </a:cubicBezTo>
                <a:cubicBezTo>
                  <a:pt x="48659" y="67865"/>
                  <a:pt x="48697" y="67865"/>
                  <a:pt x="48735" y="67865"/>
                </a:cubicBezTo>
                <a:cubicBezTo>
                  <a:pt x="48772" y="67865"/>
                  <a:pt x="48810" y="67828"/>
                  <a:pt x="48848" y="67828"/>
                </a:cubicBezTo>
                <a:lnTo>
                  <a:pt x="48961" y="67714"/>
                </a:lnTo>
                <a:lnTo>
                  <a:pt x="48961" y="67412"/>
                </a:lnTo>
                <a:lnTo>
                  <a:pt x="48810" y="67298"/>
                </a:lnTo>
                <a:close/>
                <a:moveTo>
                  <a:pt x="62799" y="67903"/>
                </a:moveTo>
                <a:cubicBezTo>
                  <a:pt x="62383" y="67903"/>
                  <a:pt x="62308" y="67979"/>
                  <a:pt x="62270" y="67979"/>
                </a:cubicBezTo>
                <a:lnTo>
                  <a:pt x="62308" y="68206"/>
                </a:lnTo>
                <a:cubicBezTo>
                  <a:pt x="62270" y="68206"/>
                  <a:pt x="62270" y="68168"/>
                  <a:pt x="62270" y="68168"/>
                </a:cubicBezTo>
                <a:cubicBezTo>
                  <a:pt x="62270" y="68168"/>
                  <a:pt x="62270" y="68206"/>
                  <a:pt x="62270" y="68206"/>
                </a:cubicBezTo>
                <a:cubicBezTo>
                  <a:pt x="62270" y="68281"/>
                  <a:pt x="62270" y="68395"/>
                  <a:pt x="62421" y="68433"/>
                </a:cubicBezTo>
                <a:lnTo>
                  <a:pt x="62459" y="68470"/>
                </a:lnTo>
                <a:cubicBezTo>
                  <a:pt x="62761" y="68470"/>
                  <a:pt x="62950" y="68281"/>
                  <a:pt x="62950" y="68017"/>
                </a:cubicBezTo>
                <a:lnTo>
                  <a:pt x="62799" y="67903"/>
                </a:lnTo>
                <a:close/>
                <a:moveTo>
                  <a:pt x="595" y="67991"/>
                </a:moveTo>
                <a:cubicBezTo>
                  <a:pt x="475" y="67991"/>
                  <a:pt x="389" y="68064"/>
                  <a:pt x="303" y="68092"/>
                </a:cubicBezTo>
                <a:lnTo>
                  <a:pt x="341" y="68092"/>
                </a:lnTo>
                <a:lnTo>
                  <a:pt x="114" y="68168"/>
                </a:lnTo>
                <a:lnTo>
                  <a:pt x="114" y="68206"/>
                </a:lnTo>
                <a:cubicBezTo>
                  <a:pt x="114" y="68281"/>
                  <a:pt x="152" y="68319"/>
                  <a:pt x="190" y="68357"/>
                </a:cubicBezTo>
                <a:cubicBezTo>
                  <a:pt x="190" y="68433"/>
                  <a:pt x="265" y="68470"/>
                  <a:pt x="341" y="68508"/>
                </a:cubicBezTo>
                <a:lnTo>
                  <a:pt x="530" y="68395"/>
                </a:lnTo>
                <a:lnTo>
                  <a:pt x="530" y="68395"/>
                </a:lnTo>
                <a:cubicBezTo>
                  <a:pt x="530" y="68395"/>
                  <a:pt x="492" y="68433"/>
                  <a:pt x="492" y="68433"/>
                </a:cubicBezTo>
                <a:cubicBezTo>
                  <a:pt x="454" y="68470"/>
                  <a:pt x="417" y="68470"/>
                  <a:pt x="417" y="68470"/>
                </a:cubicBezTo>
                <a:cubicBezTo>
                  <a:pt x="454" y="68470"/>
                  <a:pt x="530" y="68508"/>
                  <a:pt x="643" y="68508"/>
                </a:cubicBezTo>
                <a:lnTo>
                  <a:pt x="757" y="68433"/>
                </a:lnTo>
                <a:cubicBezTo>
                  <a:pt x="757" y="68433"/>
                  <a:pt x="757" y="68395"/>
                  <a:pt x="795" y="68395"/>
                </a:cubicBezTo>
                <a:cubicBezTo>
                  <a:pt x="832" y="68357"/>
                  <a:pt x="870" y="68319"/>
                  <a:pt x="870" y="68243"/>
                </a:cubicBezTo>
                <a:cubicBezTo>
                  <a:pt x="870" y="68206"/>
                  <a:pt x="832" y="68168"/>
                  <a:pt x="795" y="68092"/>
                </a:cubicBezTo>
                <a:lnTo>
                  <a:pt x="719" y="68017"/>
                </a:lnTo>
                <a:cubicBezTo>
                  <a:pt x="674" y="67998"/>
                  <a:pt x="632" y="67991"/>
                  <a:pt x="595" y="67991"/>
                </a:cubicBezTo>
                <a:close/>
                <a:moveTo>
                  <a:pt x="71079" y="68206"/>
                </a:moveTo>
                <a:lnTo>
                  <a:pt x="70928" y="68319"/>
                </a:lnTo>
                <a:cubicBezTo>
                  <a:pt x="70890" y="68357"/>
                  <a:pt x="70852" y="68395"/>
                  <a:pt x="70814" y="68470"/>
                </a:cubicBezTo>
                <a:lnTo>
                  <a:pt x="70890" y="68584"/>
                </a:lnTo>
                <a:cubicBezTo>
                  <a:pt x="70928" y="68603"/>
                  <a:pt x="70975" y="68612"/>
                  <a:pt x="71022" y="68612"/>
                </a:cubicBezTo>
                <a:cubicBezTo>
                  <a:pt x="71070" y="68612"/>
                  <a:pt x="71117" y="68603"/>
                  <a:pt x="71155" y="68584"/>
                </a:cubicBezTo>
                <a:cubicBezTo>
                  <a:pt x="71230" y="68546"/>
                  <a:pt x="71268" y="68470"/>
                  <a:pt x="71268" y="68395"/>
                </a:cubicBezTo>
                <a:cubicBezTo>
                  <a:pt x="71268" y="68319"/>
                  <a:pt x="71230" y="68243"/>
                  <a:pt x="71079" y="68206"/>
                </a:cubicBezTo>
                <a:close/>
                <a:moveTo>
                  <a:pt x="81287" y="68281"/>
                </a:moveTo>
                <a:cubicBezTo>
                  <a:pt x="81211" y="68281"/>
                  <a:pt x="81098" y="68281"/>
                  <a:pt x="81060" y="68470"/>
                </a:cubicBezTo>
                <a:lnTo>
                  <a:pt x="81098" y="68584"/>
                </a:lnTo>
                <a:cubicBezTo>
                  <a:pt x="81124" y="68610"/>
                  <a:pt x="81186" y="68654"/>
                  <a:pt x="81259" y="68654"/>
                </a:cubicBezTo>
                <a:cubicBezTo>
                  <a:pt x="81292" y="68654"/>
                  <a:pt x="81327" y="68645"/>
                  <a:pt x="81363" y="68622"/>
                </a:cubicBezTo>
                <a:cubicBezTo>
                  <a:pt x="81438" y="68622"/>
                  <a:pt x="81476" y="68546"/>
                  <a:pt x="81476" y="68508"/>
                </a:cubicBezTo>
                <a:cubicBezTo>
                  <a:pt x="81476" y="68395"/>
                  <a:pt x="81400" y="68281"/>
                  <a:pt x="81287" y="68281"/>
                </a:cubicBezTo>
                <a:close/>
                <a:moveTo>
                  <a:pt x="76939" y="69000"/>
                </a:moveTo>
                <a:cubicBezTo>
                  <a:pt x="76864" y="69037"/>
                  <a:pt x="76788" y="69113"/>
                  <a:pt x="76788" y="69189"/>
                </a:cubicBezTo>
                <a:lnTo>
                  <a:pt x="76939" y="69340"/>
                </a:lnTo>
                <a:lnTo>
                  <a:pt x="76977" y="69340"/>
                </a:lnTo>
                <a:cubicBezTo>
                  <a:pt x="77090" y="69340"/>
                  <a:pt x="77242" y="69340"/>
                  <a:pt x="77279" y="69189"/>
                </a:cubicBezTo>
                <a:lnTo>
                  <a:pt x="77242" y="69075"/>
                </a:lnTo>
                <a:cubicBezTo>
                  <a:pt x="77166" y="69000"/>
                  <a:pt x="77053" y="69000"/>
                  <a:pt x="76939" y="69000"/>
                </a:cubicBezTo>
                <a:close/>
                <a:moveTo>
                  <a:pt x="31445" y="69349"/>
                </a:moveTo>
                <a:lnTo>
                  <a:pt x="31445" y="69349"/>
                </a:lnTo>
                <a:cubicBezTo>
                  <a:pt x="31449" y="69358"/>
                  <a:pt x="31453" y="69368"/>
                  <a:pt x="31457" y="69378"/>
                </a:cubicBezTo>
                <a:cubicBezTo>
                  <a:pt x="31457" y="69378"/>
                  <a:pt x="31457" y="69360"/>
                  <a:pt x="31445" y="69349"/>
                </a:cubicBezTo>
                <a:close/>
                <a:moveTo>
                  <a:pt x="58111" y="68811"/>
                </a:moveTo>
                <a:cubicBezTo>
                  <a:pt x="57998" y="68811"/>
                  <a:pt x="57922" y="68886"/>
                  <a:pt x="57922" y="68962"/>
                </a:cubicBezTo>
                <a:lnTo>
                  <a:pt x="58035" y="69075"/>
                </a:lnTo>
                <a:cubicBezTo>
                  <a:pt x="58066" y="69136"/>
                  <a:pt x="58121" y="69247"/>
                  <a:pt x="58281" y="69247"/>
                </a:cubicBezTo>
                <a:cubicBezTo>
                  <a:pt x="58319" y="69247"/>
                  <a:pt x="58363" y="69241"/>
                  <a:pt x="58413" y="69227"/>
                </a:cubicBezTo>
                <a:lnTo>
                  <a:pt x="58413" y="69227"/>
                </a:lnTo>
                <a:cubicBezTo>
                  <a:pt x="58363" y="69260"/>
                  <a:pt x="58338" y="69312"/>
                  <a:pt x="58338" y="69378"/>
                </a:cubicBezTo>
                <a:lnTo>
                  <a:pt x="58489" y="69378"/>
                </a:lnTo>
                <a:cubicBezTo>
                  <a:pt x="58489" y="69378"/>
                  <a:pt x="58451" y="69416"/>
                  <a:pt x="58489" y="69416"/>
                </a:cubicBezTo>
                <a:lnTo>
                  <a:pt x="58640" y="69416"/>
                </a:lnTo>
                <a:cubicBezTo>
                  <a:pt x="58678" y="69416"/>
                  <a:pt x="58640" y="69378"/>
                  <a:pt x="58640" y="69378"/>
                </a:cubicBezTo>
                <a:lnTo>
                  <a:pt x="58791" y="69378"/>
                </a:lnTo>
                <a:cubicBezTo>
                  <a:pt x="58791" y="69302"/>
                  <a:pt x="58754" y="69264"/>
                  <a:pt x="58716" y="69226"/>
                </a:cubicBezTo>
                <a:cubicBezTo>
                  <a:pt x="58678" y="69189"/>
                  <a:pt x="58602" y="69189"/>
                  <a:pt x="58565" y="69189"/>
                </a:cubicBezTo>
                <a:cubicBezTo>
                  <a:pt x="58501" y="69189"/>
                  <a:pt x="58451" y="69202"/>
                  <a:pt x="58414" y="69226"/>
                </a:cubicBezTo>
                <a:lnTo>
                  <a:pt x="58414" y="69226"/>
                </a:lnTo>
                <a:lnTo>
                  <a:pt x="58489" y="69151"/>
                </a:lnTo>
                <a:cubicBezTo>
                  <a:pt x="58489" y="69113"/>
                  <a:pt x="58489" y="69113"/>
                  <a:pt x="58489" y="69075"/>
                </a:cubicBezTo>
                <a:cubicBezTo>
                  <a:pt x="58489" y="68886"/>
                  <a:pt x="58262" y="68811"/>
                  <a:pt x="58111" y="68811"/>
                </a:cubicBezTo>
                <a:close/>
                <a:moveTo>
                  <a:pt x="15955" y="69113"/>
                </a:moveTo>
                <a:lnTo>
                  <a:pt x="15729" y="69189"/>
                </a:lnTo>
                <a:cubicBezTo>
                  <a:pt x="15729" y="69189"/>
                  <a:pt x="15729" y="69226"/>
                  <a:pt x="15729" y="69226"/>
                </a:cubicBezTo>
                <a:cubicBezTo>
                  <a:pt x="15691" y="69264"/>
                  <a:pt x="15653" y="69340"/>
                  <a:pt x="15691" y="69453"/>
                </a:cubicBezTo>
                <a:lnTo>
                  <a:pt x="15842" y="69529"/>
                </a:lnTo>
                <a:lnTo>
                  <a:pt x="15880" y="69529"/>
                </a:lnTo>
                <a:cubicBezTo>
                  <a:pt x="15993" y="69529"/>
                  <a:pt x="16182" y="69491"/>
                  <a:pt x="16182" y="69302"/>
                </a:cubicBezTo>
                <a:lnTo>
                  <a:pt x="16182" y="69264"/>
                </a:lnTo>
                <a:lnTo>
                  <a:pt x="16031" y="69151"/>
                </a:lnTo>
                <a:cubicBezTo>
                  <a:pt x="15993" y="69151"/>
                  <a:pt x="15993" y="69151"/>
                  <a:pt x="15955" y="69113"/>
                </a:cubicBezTo>
                <a:close/>
                <a:moveTo>
                  <a:pt x="12364" y="69151"/>
                </a:moveTo>
                <a:lnTo>
                  <a:pt x="12212" y="69189"/>
                </a:lnTo>
                <a:cubicBezTo>
                  <a:pt x="12175" y="69226"/>
                  <a:pt x="12137" y="69302"/>
                  <a:pt x="12137" y="69378"/>
                </a:cubicBezTo>
                <a:cubicBezTo>
                  <a:pt x="12137" y="69491"/>
                  <a:pt x="12212" y="69567"/>
                  <a:pt x="12364" y="69605"/>
                </a:cubicBezTo>
                <a:lnTo>
                  <a:pt x="12515" y="69491"/>
                </a:lnTo>
                <a:cubicBezTo>
                  <a:pt x="12515" y="69453"/>
                  <a:pt x="12515" y="69453"/>
                  <a:pt x="12515" y="69416"/>
                </a:cubicBezTo>
                <a:cubicBezTo>
                  <a:pt x="12553" y="69378"/>
                  <a:pt x="12553" y="69378"/>
                  <a:pt x="12553" y="69340"/>
                </a:cubicBezTo>
                <a:cubicBezTo>
                  <a:pt x="12553" y="69189"/>
                  <a:pt x="12402" y="69151"/>
                  <a:pt x="12364" y="69151"/>
                </a:cubicBezTo>
                <a:close/>
                <a:moveTo>
                  <a:pt x="89445" y="69083"/>
                </a:moveTo>
                <a:cubicBezTo>
                  <a:pt x="89381" y="69083"/>
                  <a:pt x="89307" y="69108"/>
                  <a:pt x="89227" y="69189"/>
                </a:cubicBezTo>
                <a:lnTo>
                  <a:pt x="89302" y="69378"/>
                </a:lnTo>
                <a:cubicBezTo>
                  <a:pt x="89302" y="69378"/>
                  <a:pt x="89227" y="69340"/>
                  <a:pt x="89227" y="69302"/>
                </a:cubicBezTo>
                <a:cubicBezTo>
                  <a:pt x="89227" y="69264"/>
                  <a:pt x="89264" y="69264"/>
                  <a:pt x="89227" y="69264"/>
                </a:cubicBezTo>
                <a:cubicBezTo>
                  <a:pt x="89189" y="69302"/>
                  <a:pt x="89151" y="69416"/>
                  <a:pt x="89227" y="69529"/>
                </a:cubicBezTo>
                <a:lnTo>
                  <a:pt x="89340" y="69605"/>
                </a:lnTo>
                <a:cubicBezTo>
                  <a:pt x="89416" y="69605"/>
                  <a:pt x="89453" y="69567"/>
                  <a:pt x="89491" y="69567"/>
                </a:cubicBezTo>
                <a:cubicBezTo>
                  <a:pt x="89491" y="69567"/>
                  <a:pt x="89491" y="69567"/>
                  <a:pt x="89529" y="69605"/>
                </a:cubicBezTo>
                <a:lnTo>
                  <a:pt x="89756" y="69567"/>
                </a:lnTo>
                <a:cubicBezTo>
                  <a:pt x="89756" y="69529"/>
                  <a:pt x="89794" y="69529"/>
                  <a:pt x="89794" y="69491"/>
                </a:cubicBezTo>
                <a:cubicBezTo>
                  <a:pt x="89832" y="69453"/>
                  <a:pt x="89869" y="69378"/>
                  <a:pt x="89869" y="69264"/>
                </a:cubicBezTo>
                <a:lnTo>
                  <a:pt x="89680" y="69189"/>
                </a:lnTo>
                <a:cubicBezTo>
                  <a:pt x="89642" y="69189"/>
                  <a:pt x="89642" y="69189"/>
                  <a:pt x="89642" y="69151"/>
                </a:cubicBezTo>
                <a:cubicBezTo>
                  <a:pt x="89599" y="69129"/>
                  <a:pt x="89531" y="69083"/>
                  <a:pt x="89445" y="69083"/>
                </a:cubicBezTo>
                <a:close/>
                <a:moveTo>
                  <a:pt x="31276" y="69250"/>
                </a:moveTo>
                <a:cubicBezTo>
                  <a:pt x="31249" y="69250"/>
                  <a:pt x="31220" y="69255"/>
                  <a:pt x="31192" y="69264"/>
                </a:cubicBezTo>
                <a:lnTo>
                  <a:pt x="31116" y="69378"/>
                </a:lnTo>
                <a:lnTo>
                  <a:pt x="31116" y="69529"/>
                </a:lnTo>
                <a:lnTo>
                  <a:pt x="31268" y="69642"/>
                </a:lnTo>
                <a:lnTo>
                  <a:pt x="31305" y="69642"/>
                </a:lnTo>
                <a:cubicBezTo>
                  <a:pt x="31343" y="69642"/>
                  <a:pt x="31532" y="69642"/>
                  <a:pt x="31570" y="69491"/>
                </a:cubicBezTo>
                <a:lnTo>
                  <a:pt x="31419" y="69340"/>
                </a:lnTo>
                <a:cubicBezTo>
                  <a:pt x="31431" y="69340"/>
                  <a:pt x="31439" y="69344"/>
                  <a:pt x="31445" y="69349"/>
                </a:cubicBezTo>
                <a:lnTo>
                  <a:pt x="31445" y="69349"/>
                </a:lnTo>
                <a:cubicBezTo>
                  <a:pt x="31411" y="69283"/>
                  <a:pt x="31348" y="69250"/>
                  <a:pt x="31276" y="69250"/>
                </a:cubicBezTo>
                <a:close/>
                <a:moveTo>
                  <a:pt x="14245" y="69425"/>
                </a:moveTo>
                <a:cubicBezTo>
                  <a:pt x="14207" y="69425"/>
                  <a:pt x="14178" y="69434"/>
                  <a:pt x="14141" y="69453"/>
                </a:cubicBezTo>
                <a:lnTo>
                  <a:pt x="13989" y="69453"/>
                </a:lnTo>
                <a:lnTo>
                  <a:pt x="13876" y="69567"/>
                </a:lnTo>
                <a:lnTo>
                  <a:pt x="13876" y="69794"/>
                </a:lnTo>
                <a:lnTo>
                  <a:pt x="13914" y="69869"/>
                </a:lnTo>
                <a:cubicBezTo>
                  <a:pt x="13958" y="69914"/>
                  <a:pt x="14041" y="69932"/>
                  <a:pt x="14125" y="69932"/>
                </a:cubicBezTo>
                <a:cubicBezTo>
                  <a:pt x="14185" y="69932"/>
                  <a:pt x="14245" y="69923"/>
                  <a:pt x="14292" y="69907"/>
                </a:cubicBezTo>
                <a:cubicBezTo>
                  <a:pt x="14443" y="69831"/>
                  <a:pt x="14519" y="69756"/>
                  <a:pt x="14519" y="69642"/>
                </a:cubicBezTo>
                <a:cubicBezTo>
                  <a:pt x="14519" y="69605"/>
                  <a:pt x="14519" y="69567"/>
                  <a:pt x="14481" y="69567"/>
                </a:cubicBezTo>
                <a:lnTo>
                  <a:pt x="14405" y="69453"/>
                </a:lnTo>
                <a:cubicBezTo>
                  <a:pt x="14330" y="69434"/>
                  <a:pt x="14282" y="69425"/>
                  <a:pt x="14245" y="69425"/>
                </a:cubicBezTo>
                <a:close/>
                <a:moveTo>
                  <a:pt x="47222" y="69416"/>
                </a:moveTo>
                <a:cubicBezTo>
                  <a:pt x="47071" y="69453"/>
                  <a:pt x="46958" y="69567"/>
                  <a:pt x="46882" y="69642"/>
                </a:cubicBezTo>
                <a:cubicBezTo>
                  <a:pt x="46882" y="69680"/>
                  <a:pt x="46844" y="69718"/>
                  <a:pt x="46806" y="69756"/>
                </a:cubicBezTo>
                <a:lnTo>
                  <a:pt x="46806" y="69945"/>
                </a:lnTo>
                <a:cubicBezTo>
                  <a:pt x="46853" y="69968"/>
                  <a:pt x="46904" y="69977"/>
                  <a:pt x="46954" y="69977"/>
                </a:cubicBezTo>
                <a:cubicBezTo>
                  <a:pt x="47064" y="69977"/>
                  <a:pt x="47170" y="69933"/>
                  <a:pt x="47222" y="69907"/>
                </a:cubicBezTo>
                <a:lnTo>
                  <a:pt x="47260" y="69907"/>
                </a:lnTo>
                <a:lnTo>
                  <a:pt x="47298" y="69680"/>
                </a:lnTo>
                <a:cubicBezTo>
                  <a:pt x="47298" y="69680"/>
                  <a:pt x="47336" y="69718"/>
                  <a:pt x="47336" y="69756"/>
                </a:cubicBezTo>
                <a:cubicBezTo>
                  <a:pt x="47374" y="69718"/>
                  <a:pt x="47411" y="69642"/>
                  <a:pt x="47411" y="69567"/>
                </a:cubicBezTo>
                <a:cubicBezTo>
                  <a:pt x="47411" y="69529"/>
                  <a:pt x="47411" y="69491"/>
                  <a:pt x="47374" y="69453"/>
                </a:cubicBezTo>
                <a:lnTo>
                  <a:pt x="47222" y="69416"/>
                </a:lnTo>
                <a:close/>
                <a:moveTo>
                  <a:pt x="71722" y="69869"/>
                </a:moveTo>
                <a:lnTo>
                  <a:pt x="71608" y="69983"/>
                </a:lnTo>
                <a:lnTo>
                  <a:pt x="71608" y="70096"/>
                </a:lnTo>
                <a:lnTo>
                  <a:pt x="71722" y="70209"/>
                </a:lnTo>
                <a:lnTo>
                  <a:pt x="71986" y="70209"/>
                </a:lnTo>
                <a:lnTo>
                  <a:pt x="72100" y="70096"/>
                </a:lnTo>
                <a:lnTo>
                  <a:pt x="72100" y="69983"/>
                </a:lnTo>
                <a:lnTo>
                  <a:pt x="71986" y="69869"/>
                </a:lnTo>
                <a:close/>
                <a:moveTo>
                  <a:pt x="79170" y="69869"/>
                </a:moveTo>
                <a:lnTo>
                  <a:pt x="79019" y="69983"/>
                </a:lnTo>
                <a:cubicBezTo>
                  <a:pt x="78981" y="69983"/>
                  <a:pt x="78943" y="70020"/>
                  <a:pt x="78943" y="70058"/>
                </a:cubicBezTo>
                <a:lnTo>
                  <a:pt x="79056" y="70209"/>
                </a:lnTo>
                <a:cubicBezTo>
                  <a:pt x="79094" y="70209"/>
                  <a:pt x="79132" y="70247"/>
                  <a:pt x="79170" y="70247"/>
                </a:cubicBezTo>
                <a:lnTo>
                  <a:pt x="79321" y="70172"/>
                </a:lnTo>
                <a:cubicBezTo>
                  <a:pt x="79359" y="70134"/>
                  <a:pt x="79397" y="70096"/>
                  <a:pt x="79397" y="70058"/>
                </a:cubicBezTo>
                <a:lnTo>
                  <a:pt x="79283" y="69945"/>
                </a:lnTo>
                <a:cubicBezTo>
                  <a:pt x="79245" y="69907"/>
                  <a:pt x="79208" y="69869"/>
                  <a:pt x="79170" y="69869"/>
                </a:cubicBezTo>
                <a:close/>
                <a:moveTo>
                  <a:pt x="88649" y="69958"/>
                </a:moveTo>
                <a:cubicBezTo>
                  <a:pt x="88608" y="69958"/>
                  <a:pt x="88561" y="69965"/>
                  <a:pt x="88508" y="69983"/>
                </a:cubicBezTo>
                <a:lnTo>
                  <a:pt x="88395" y="70096"/>
                </a:lnTo>
                <a:lnTo>
                  <a:pt x="88395" y="70247"/>
                </a:lnTo>
                <a:lnTo>
                  <a:pt x="88622" y="70361"/>
                </a:lnTo>
                <a:cubicBezTo>
                  <a:pt x="88641" y="70342"/>
                  <a:pt x="88650" y="70332"/>
                  <a:pt x="88655" y="70332"/>
                </a:cubicBezTo>
                <a:cubicBezTo>
                  <a:pt x="88660" y="70332"/>
                  <a:pt x="88660" y="70342"/>
                  <a:pt x="88660" y="70361"/>
                </a:cubicBezTo>
                <a:cubicBezTo>
                  <a:pt x="88685" y="70361"/>
                  <a:pt x="88714" y="70365"/>
                  <a:pt x="88746" y="70365"/>
                </a:cubicBezTo>
                <a:cubicBezTo>
                  <a:pt x="88811" y="70365"/>
                  <a:pt x="88886" y="70348"/>
                  <a:pt x="88962" y="70247"/>
                </a:cubicBezTo>
                <a:lnTo>
                  <a:pt x="88924" y="70096"/>
                </a:lnTo>
                <a:cubicBezTo>
                  <a:pt x="88866" y="70038"/>
                  <a:pt x="88786" y="69958"/>
                  <a:pt x="88649" y="69958"/>
                </a:cubicBezTo>
                <a:close/>
                <a:moveTo>
                  <a:pt x="34935" y="70020"/>
                </a:moveTo>
                <a:cubicBezTo>
                  <a:pt x="34859" y="70020"/>
                  <a:pt x="34784" y="70020"/>
                  <a:pt x="34708" y="70096"/>
                </a:cubicBezTo>
                <a:cubicBezTo>
                  <a:pt x="34632" y="70134"/>
                  <a:pt x="34595" y="70209"/>
                  <a:pt x="34595" y="70323"/>
                </a:cubicBezTo>
                <a:cubicBezTo>
                  <a:pt x="34595" y="70474"/>
                  <a:pt x="34708" y="70550"/>
                  <a:pt x="34859" y="70588"/>
                </a:cubicBezTo>
                <a:lnTo>
                  <a:pt x="34973" y="70512"/>
                </a:lnTo>
                <a:cubicBezTo>
                  <a:pt x="34973" y="70474"/>
                  <a:pt x="35010" y="70436"/>
                  <a:pt x="35010" y="70436"/>
                </a:cubicBezTo>
                <a:cubicBezTo>
                  <a:pt x="35048" y="70361"/>
                  <a:pt x="35086" y="70323"/>
                  <a:pt x="35086" y="70247"/>
                </a:cubicBezTo>
                <a:cubicBezTo>
                  <a:pt x="35086" y="70172"/>
                  <a:pt x="35086" y="70096"/>
                  <a:pt x="35010" y="70058"/>
                </a:cubicBezTo>
                <a:lnTo>
                  <a:pt x="34935" y="70020"/>
                </a:lnTo>
                <a:close/>
                <a:moveTo>
                  <a:pt x="73650" y="70247"/>
                </a:moveTo>
                <a:cubicBezTo>
                  <a:pt x="73574" y="70247"/>
                  <a:pt x="73385" y="70247"/>
                  <a:pt x="73310" y="70399"/>
                </a:cubicBezTo>
                <a:lnTo>
                  <a:pt x="73385" y="70588"/>
                </a:lnTo>
                <a:cubicBezTo>
                  <a:pt x="73725" y="70588"/>
                  <a:pt x="73801" y="70436"/>
                  <a:pt x="73801" y="70361"/>
                </a:cubicBezTo>
                <a:lnTo>
                  <a:pt x="73650" y="70247"/>
                </a:lnTo>
                <a:close/>
                <a:moveTo>
                  <a:pt x="17959" y="70020"/>
                </a:moveTo>
                <a:cubicBezTo>
                  <a:pt x="17770" y="70058"/>
                  <a:pt x="17732" y="70134"/>
                  <a:pt x="17732" y="70209"/>
                </a:cubicBezTo>
                <a:cubicBezTo>
                  <a:pt x="17732" y="70247"/>
                  <a:pt x="17732" y="70247"/>
                  <a:pt x="17732" y="70285"/>
                </a:cubicBezTo>
                <a:cubicBezTo>
                  <a:pt x="17732" y="70323"/>
                  <a:pt x="17695" y="70361"/>
                  <a:pt x="17695" y="70361"/>
                </a:cubicBezTo>
                <a:cubicBezTo>
                  <a:pt x="17657" y="70436"/>
                  <a:pt x="17619" y="70550"/>
                  <a:pt x="17657" y="70663"/>
                </a:cubicBezTo>
                <a:lnTo>
                  <a:pt x="17770" y="70777"/>
                </a:lnTo>
                <a:lnTo>
                  <a:pt x="17884" y="70777"/>
                </a:lnTo>
                <a:cubicBezTo>
                  <a:pt x="17884" y="70777"/>
                  <a:pt x="17846" y="70739"/>
                  <a:pt x="17846" y="70739"/>
                </a:cubicBezTo>
                <a:lnTo>
                  <a:pt x="17846" y="70739"/>
                </a:lnTo>
                <a:lnTo>
                  <a:pt x="18035" y="70852"/>
                </a:lnTo>
                <a:lnTo>
                  <a:pt x="18224" y="70852"/>
                </a:lnTo>
                <a:cubicBezTo>
                  <a:pt x="18256" y="70852"/>
                  <a:pt x="18295" y="70855"/>
                  <a:pt x="18335" y="70855"/>
                </a:cubicBezTo>
                <a:cubicBezTo>
                  <a:pt x="18436" y="70855"/>
                  <a:pt x="18548" y="70836"/>
                  <a:pt x="18602" y="70701"/>
                </a:cubicBezTo>
                <a:lnTo>
                  <a:pt x="18451" y="70550"/>
                </a:lnTo>
                <a:cubicBezTo>
                  <a:pt x="18337" y="70550"/>
                  <a:pt x="18262" y="70474"/>
                  <a:pt x="18148" y="70399"/>
                </a:cubicBezTo>
                <a:cubicBezTo>
                  <a:pt x="18148" y="70361"/>
                  <a:pt x="18110" y="70323"/>
                  <a:pt x="18110" y="70323"/>
                </a:cubicBezTo>
                <a:cubicBezTo>
                  <a:pt x="18148" y="70285"/>
                  <a:pt x="18148" y="70247"/>
                  <a:pt x="18186" y="70209"/>
                </a:cubicBezTo>
                <a:lnTo>
                  <a:pt x="18110" y="70134"/>
                </a:lnTo>
                <a:cubicBezTo>
                  <a:pt x="18110" y="70172"/>
                  <a:pt x="18110" y="70172"/>
                  <a:pt x="18110" y="70172"/>
                </a:cubicBezTo>
                <a:lnTo>
                  <a:pt x="17959" y="70020"/>
                </a:lnTo>
                <a:close/>
                <a:moveTo>
                  <a:pt x="15880" y="70966"/>
                </a:moveTo>
                <a:lnTo>
                  <a:pt x="15729" y="71079"/>
                </a:lnTo>
                <a:cubicBezTo>
                  <a:pt x="15691" y="71117"/>
                  <a:pt x="15653" y="71155"/>
                  <a:pt x="15615" y="71192"/>
                </a:cubicBezTo>
                <a:lnTo>
                  <a:pt x="15729" y="71382"/>
                </a:lnTo>
                <a:cubicBezTo>
                  <a:pt x="15766" y="71382"/>
                  <a:pt x="15804" y="71419"/>
                  <a:pt x="15880" y="71457"/>
                </a:cubicBezTo>
                <a:lnTo>
                  <a:pt x="16031" y="71419"/>
                </a:lnTo>
                <a:cubicBezTo>
                  <a:pt x="16069" y="71382"/>
                  <a:pt x="16107" y="71268"/>
                  <a:pt x="16107" y="71192"/>
                </a:cubicBezTo>
                <a:cubicBezTo>
                  <a:pt x="16107" y="71079"/>
                  <a:pt x="16031" y="70966"/>
                  <a:pt x="15880" y="70966"/>
                </a:cubicBezTo>
                <a:close/>
                <a:moveTo>
                  <a:pt x="41102" y="71051"/>
                </a:moveTo>
                <a:cubicBezTo>
                  <a:pt x="41069" y="71051"/>
                  <a:pt x="41041" y="71060"/>
                  <a:pt x="41022" y="71079"/>
                </a:cubicBezTo>
                <a:cubicBezTo>
                  <a:pt x="40908" y="71117"/>
                  <a:pt x="40871" y="71192"/>
                  <a:pt x="40871" y="71268"/>
                </a:cubicBezTo>
                <a:cubicBezTo>
                  <a:pt x="40871" y="71344"/>
                  <a:pt x="40946" y="71419"/>
                  <a:pt x="41022" y="71457"/>
                </a:cubicBezTo>
                <a:cubicBezTo>
                  <a:pt x="41098" y="71457"/>
                  <a:pt x="41135" y="71457"/>
                  <a:pt x="41211" y="71419"/>
                </a:cubicBezTo>
                <a:cubicBezTo>
                  <a:pt x="41249" y="71382"/>
                  <a:pt x="41287" y="71306"/>
                  <a:pt x="41287" y="71268"/>
                </a:cubicBezTo>
                <a:cubicBezTo>
                  <a:pt x="41287" y="71192"/>
                  <a:pt x="41249" y="71117"/>
                  <a:pt x="41211" y="71079"/>
                </a:cubicBezTo>
                <a:cubicBezTo>
                  <a:pt x="41173" y="71060"/>
                  <a:pt x="41135" y="71051"/>
                  <a:pt x="41102" y="71051"/>
                </a:cubicBezTo>
                <a:close/>
                <a:moveTo>
                  <a:pt x="42005" y="71117"/>
                </a:moveTo>
                <a:cubicBezTo>
                  <a:pt x="41891" y="71117"/>
                  <a:pt x="41816" y="71117"/>
                  <a:pt x="41740" y="71155"/>
                </a:cubicBezTo>
                <a:cubicBezTo>
                  <a:pt x="41702" y="71192"/>
                  <a:pt x="41665" y="71268"/>
                  <a:pt x="41665" y="71344"/>
                </a:cubicBezTo>
                <a:cubicBezTo>
                  <a:pt x="41665" y="71457"/>
                  <a:pt x="41740" y="71533"/>
                  <a:pt x="41891" y="71571"/>
                </a:cubicBezTo>
                <a:lnTo>
                  <a:pt x="42043" y="71457"/>
                </a:lnTo>
                <a:cubicBezTo>
                  <a:pt x="42043" y="71457"/>
                  <a:pt x="42043" y="71457"/>
                  <a:pt x="42043" y="71419"/>
                </a:cubicBezTo>
                <a:cubicBezTo>
                  <a:pt x="42081" y="71382"/>
                  <a:pt x="42118" y="71344"/>
                  <a:pt x="42118" y="71268"/>
                </a:cubicBezTo>
                <a:cubicBezTo>
                  <a:pt x="42118" y="71268"/>
                  <a:pt x="42118" y="71230"/>
                  <a:pt x="42081" y="71192"/>
                </a:cubicBezTo>
                <a:lnTo>
                  <a:pt x="42005" y="71117"/>
                </a:lnTo>
                <a:close/>
                <a:moveTo>
                  <a:pt x="36183" y="70890"/>
                </a:moveTo>
                <a:lnTo>
                  <a:pt x="36031" y="71003"/>
                </a:lnTo>
                <a:cubicBezTo>
                  <a:pt x="35956" y="71079"/>
                  <a:pt x="35880" y="71155"/>
                  <a:pt x="35918" y="71306"/>
                </a:cubicBezTo>
                <a:lnTo>
                  <a:pt x="35993" y="71344"/>
                </a:lnTo>
                <a:cubicBezTo>
                  <a:pt x="35918" y="71419"/>
                  <a:pt x="35918" y="71457"/>
                  <a:pt x="35918" y="71457"/>
                </a:cubicBezTo>
                <a:lnTo>
                  <a:pt x="35956" y="71571"/>
                </a:lnTo>
                <a:cubicBezTo>
                  <a:pt x="36011" y="71626"/>
                  <a:pt x="36107" y="71661"/>
                  <a:pt x="36184" y="71661"/>
                </a:cubicBezTo>
                <a:cubicBezTo>
                  <a:pt x="36212" y="71661"/>
                  <a:pt x="36238" y="71656"/>
                  <a:pt x="36258" y="71646"/>
                </a:cubicBezTo>
                <a:cubicBezTo>
                  <a:pt x="36372" y="71608"/>
                  <a:pt x="36447" y="71533"/>
                  <a:pt x="36447" y="71419"/>
                </a:cubicBezTo>
                <a:cubicBezTo>
                  <a:pt x="36447" y="71419"/>
                  <a:pt x="36447" y="71382"/>
                  <a:pt x="36447" y="71382"/>
                </a:cubicBezTo>
                <a:lnTo>
                  <a:pt x="36372" y="71306"/>
                </a:lnTo>
                <a:cubicBezTo>
                  <a:pt x="36409" y="71268"/>
                  <a:pt x="36409" y="71192"/>
                  <a:pt x="36409" y="71117"/>
                </a:cubicBezTo>
                <a:cubicBezTo>
                  <a:pt x="36409" y="71003"/>
                  <a:pt x="36334" y="70928"/>
                  <a:pt x="36183" y="70890"/>
                </a:cubicBezTo>
                <a:close/>
                <a:moveTo>
                  <a:pt x="66693" y="71251"/>
                </a:moveTo>
                <a:cubicBezTo>
                  <a:pt x="66520" y="71251"/>
                  <a:pt x="66466" y="71394"/>
                  <a:pt x="66466" y="71457"/>
                </a:cubicBezTo>
                <a:lnTo>
                  <a:pt x="66429" y="71457"/>
                </a:lnTo>
                <a:lnTo>
                  <a:pt x="66429" y="71382"/>
                </a:lnTo>
                <a:lnTo>
                  <a:pt x="66315" y="71268"/>
                </a:lnTo>
                <a:cubicBezTo>
                  <a:pt x="66285" y="71265"/>
                  <a:pt x="66256" y="71263"/>
                  <a:pt x="66230" y="71263"/>
                </a:cubicBezTo>
                <a:cubicBezTo>
                  <a:pt x="65968" y="71263"/>
                  <a:pt x="65937" y="71423"/>
                  <a:pt x="65937" y="71457"/>
                </a:cubicBezTo>
                <a:lnTo>
                  <a:pt x="66051" y="71608"/>
                </a:lnTo>
                <a:lnTo>
                  <a:pt x="66088" y="71608"/>
                </a:lnTo>
                <a:cubicBezTo>
                  <a:pt x="66115" y="71635"/>
                  <a:pt x="66161" y="71662"/>
                  <a:pt x="66225" y="71662"/>
                </a:cubicBezTo>
                <a:cubicBezTo>
                  <a:pt x="66252" y="71662"/>
                  <a:pt x="66282" y="71657"/>
                  <a:pt x="66315" y="71646"/>
                </a:cubicBezTo>
                <a:lnTo>
                  <a:pt x="66429" y="71533"/>
                </a:lnTo>
                <a:lnTo>
                  <a:pt x="66429" y="71495"/>
                </a:lnTo>
                <a:lnTo>
                  <a:pt x="66542" y="71646"/>
                </a:lnTo>
                <a:lnTo>
                  <a:pt x="66807" y="71646"/>
                </a:lnTo>
                <a:lnTo>
                  <a:pt x="66920" y="71533"/>
                </a:lnTo>
                <a:lnTo>
                  <a:pt x="66920" y="71382"/>
                </a:lnTo>
                <a:lnTo>
                  <a:pt x="66807" y="71268"/>
                </a:lnTo>
                <a:cubicBezTo>
                  <a:pt x="66764" y="71256"/>
                  <a:pt x="66726" y="71251"/>
                  <a:pt x="66693" y="71251"/>
                </a:cubicBezTo>
                <a:close/>
                <a:moveTo>
                  <a:pt x="26617" y="71230"/>
                </a:moveTo>
                <a:cubicBezTo>
                  <a:pt x="26466" y="71268"/>
                  <a:pt x="26353" y="71382"/>
                  <a:pt x="26277" y="71495"/>
                </a:cubicBezTo>
                <a:lnTo>
                  <a:pt x="26315" y="71608"/>
                </a:lnTo>
                <a:cubicBezTo>
                  <a:pt x="26387" y="71680"/>
                  <a:pt x="26474" y="71707"/>
                  <a:pt x="26566" y="71707"/>
                </a:cubicBezTo>
                <a:cubicBezTo>
                  <a:pt x="26620" y="71707"/>
                  <a:pt x="26675" y="71698"/>
                  <a:pt x="26731" y="71684"/>
                </a:cubicBezTo>
                <a:cubicBezTo>
                  <a:pt x="26844" y="71646"/>
                  <a:pt x="26920" y="71533"/>
                  <a:pt x="26920" y="71419"/>
                </a:cubicBezTo>
                <a:cubicBezTo>
                  <a:pt x="26920" y="71419"/>
                  <a:pt x="26920" y="71382"/>
                  <a:pt x="26920" y="71344"/>
                </a:cubicBezTo>
                <a:lnTo>
                  <a:pt x="26882" y="71306"/>
                </a:lnTo>
                <a:cubicBezTo>
                  <a:pt x="26806" y="71230"/>
                  <a:pt x="26731" y="71230"/>
                  <a:pt x="26617" y="71230"/>
                </a:cubicBezTo>
                <a:close/>
                <a:moveTo>
                  <a:pt x="33574" y="71571"/>
                </a:moveTo>
                <a:cubicBezTo>
                  <a:pt x="33423" y="71571"/>
                  <a:pt x="33309" y="71646"/>
                  <a:pt x="33271" y="71760"/>
                </a:cubicBezTo>
                <a:lnTo>
                  <a:pt x="33385" y="71911"/>
                </a:lnTo>
                <a:cubicBezTo>
                  <a:pt x="33423" y="71949"/>
                  <a:pt x="33423" y="71949"/>
                  <a:pt x="33498" y="71949"/>
                </a:cubicBezTo>
                <a:lnTo>
                  <a:pt x="33649" y="71873"/>
                </a:lnTo>
                <a:cubicBezTo>
                  <a:pt x="33687" y="71835"/>
                  <a:pt x="33725" y="71797"/>
                  <a:pt x="33725" y="71722"/>
                </a:cubicBezTo>
                <a:lnTo>
                  <a:pt x="33725" y="71684"/>
                </a:lnTo>
                <a:lnTo>
                  <a:pt x="33574" y="71571"/>
                </a:lnTo>
                <a:close/>
                <a:moveTo>
                  <a:pt x="80153" y="71571"/>
                </a:moveTo>
                <a:cubicBezTo>
                  <a:pt x="80002" y="71571"/>
                  <a:pt x="79888" y="71646"/>
                  <a:pt x="79850" y="71760"/>
                </a:cubicBezTo>
                <a:lnTo>
                  <a:pt x="80002" y="71911"/>
                </a:lnTo>
                <a:cubicBezTo>
                  <a:pt x="80039" y="71911"/>
                  <a:pt x="80039" y="71911"/>
                  <a:pt x="80077" y="71949"/>
                </a:cubicBezTo>
                <a:lnTo>
                  <a:pt x="80304" y="71835"/>
                </a:lnTo>
                <a:lnTo>
                  <a:pt x="80304" y="71684"/>
                </a:lnTo>
                <a:lnTo>
                  <a:pt x="80153" y="71571"/>
                </a:lnTo>
                <a:close/>
                <a:moveTo>
                  <a:pt x="79434" y="71684"/>
                </a:moveTo>
                <a:lnTo>
                  <a:pt x="79245" y="71760"/>
                </a:lnTo>
                <a:cubicBezTo>
                  <a:pt x="79208" y="71873"/>
                  <a:pt x="79321" y="72062"/>
                  <a:pt x="79472" y="72062"/>
                </a:cubicBezTo>
                <a:cubicBezTo>
                  <a:pt x="79492" y="72069"/>
                  <a:pt x="79512" y="72072"/>
                  <a:pt x="79532" y="72072"/>
                </a:cubicBezTo>
                <a:cubicBezTo>
                  <a:pt x="79622" y="72072"/>
                  <a:pt x="79699" y="72004"/>
                  <a:pt x="79699" y="71911"/>
                </a:cubicBezTo>
                <a:lnTo>
                  <a:pt x="79548" y="71760"/>
                </a:lnTo>
                <a:cubicBezTo>
                  <a:pt x="79548" y="71760"/>
                  <a:pt x="79510" y="71722"/>
                  <a:pt x="79434" y="71684"/>
                </a:cubicBezTo>
                <a:close/>
                <a:moveTo>
                  <a:pt x="12288" y="71155"/>
                </a:moveTo>
                <a:lnTo>
                  <a:pt x="12212" y="71192"/>
                </a:lnTo>
                <a:cubicBezTo>
                  <a:pt x="12061" y="71344"/>
                  <a:pt x="12023" y="71533"/>
                  <a:pt x="12137" y="71646"/>
                </a:cubicBezTo>
                <a:cubicBezTo>
                  <a:pt x="12099" y="71684"/>
                  <a:pt x="12099" y="71722"/>
                  <a:pt x="12061" y="71760"/>
                </a:cubicBezTo>
                <a:lnTo>
                  <a:pt x="12137" y="71873"/>
                </a:lnTo>
                <a:cubicBezTo>
                  <a:pt x="12137" y="71911"/>
                  <a:pt x="12137" y="71949"/>
                  <a:pt x="12099" y="71986"/>
                </a:cubicBezTo>
                <a:lnTo>
                  <a:pt x="12250" y="72138"/>
                </a:lnTo>
                <a:cubicBezTo>
                  <a:pt x="12402" y="72138"/>
                  <a:pt x="12553" y="72100"/>
                  <a:pt x="12628" y="72024"/>
                </a:cubicBezTo>
                <a:cubicBezTo>
                  <a:pt x="12704" y="71986"/>
                  <a:pt x="12780" y="71835"/>
                  <a:pt x="12704" y="71646"/>
                </a:cubicBezTo>
                <a:lnTo>
                  <a:pt x="12817" y="71533"/>
                </a:lnTo>
                <a:cubicBezTo>
                  <a:pt x="12780" y="71268"/>
                  <a:pt x="12591" y="71155"/>
                  <a:pt x="12288" y="71155"/>
                </a:cubicBezTo>
                <a:close/>
                <a:moveTo>
                  <a:pt x="31041" y="71722"/>
                </a:moveTo>
                <a:cubicBezTo>
                  <a:pt x="30927" y="71722"/>
                  <a:pt x="30814" y="71722"/>
                  <a:pt x="30738" y="71797"/>
                </a:cubicBezTo>
                <a:cubicBezTo>
                  <a:pt x="30625" y="71873"/>
                  <a:pt x="30587" y="72062"/>
                  <a:pt x="30738" y="72138"/>
                </a:cubicBezTo>
                <a:lnTo>
                  <a:pt x="30814" y="72175"/>
                </a:lnTo>
                <a:cubicBezTo>
                  <a:pt x="30889" y="72175"/>
                  <a:pt x="30965" y="72175"/>
                  <a:pt x="31041" y="72138"/>
                </a:cubicBezTo>
                <a:cubicBezTo>
                  <a:pt x="31116" y="72062"/>
                  <a:pt x="31116" y="71986"/>
                  <a:pt x="31116" y="71911"/>
                </a:cubicBezTo>
                <a:cubicBezTo>
                  <a:pt x="31116" y="71873"/>
                  <a:pt x="31116" y="71873"/>
                  <a:pt x="31116" y="71835"/>
                </a:cubicBezTo>
                <a:lnTo>
                  <a:pt x="31041" y="71722"/>
                </a:lnTo>
                <a:close/>
                <a:moveTo>
                  <a:pt x="152" y="71797"/>
                </a:moveTo>
                <a:lnTo>
                  <a:pt x="1" y="71911"/>
                </a:lnTo>
                <a:lnTo>
                  <a:pt x="1" y="72251"/>
                </a:lnTo>
                <a:lnTo>
                  <a:pt x="114" y="72365"/>
                </a:lnTo>
                <a:cubicBezTo>
                  <a:pt x="147" y="72376"/>
                  <a:pt x="180" y="72380"/>
                  <a:pt x="213" y="72380"/>
                </a:cubicBezTo>
                <a:cubicBezTo>
                  <a:pt x="291" y="72380"/>
                  <a:pt x="363" y="72353"/>
                  <a:pt x="417" y="72327"/>
                </a:cubicBezTo>
                <a:cubicBezTo>
                  <a:pt x="492" y="72289"/>
                  <a:pt x="530" y="72213"/>
                  <a:pt x="530" y="72138"/>
                </a:cubicBezTo>
                <a:cubicBezTo>
                  <a:pt x="530" y="72062"/>
                  <a:pt x="454" y="71949"/>
                  <a:pt x="379" y="71873"/>
                </a:cubicBezTo>
                <a:cubicBezTo>
                  <a:pt x="303" y="71797"/>
                  <a:pt x="227" y="71797"/>
                  <a:pt x="152" y="71797"/>
                </a:cubicBezTo>
                <a:close/>
                <a:moveTo>
                  <a:pt x="53990" y="71646"/>
                </a:moveTo>
                <a:cubicBezTo>
                  <a:pt x="53876" y="71760"/>
                  <a:pt x="53801" y="71911"/>
                  <a:pt x="53763" y="72024"/>
                </a:cubicBezTo>
                <a:cubicBezTo>
                  <a:pt x="53763" y="72100"/>
                  <a:pt x="53725" y="72175"/>
                  <a:pt x="53725" y="72213"/>
                </a:cubicBezTo>
                <a:lnTo>
                  <a:pt x="53801" y="72365"/>
                </a:lnTo>
                <a:cubicBezTo>
                  <a:pt x="53848" y="72388"/>
                  <a:pt x="53891" y="72397"/>
                  <a:pt x="53930" y="72397"/>
                </a:cubicBezTo>
                <a:cubicBezTo>
                  <a:pt x="54015" y="72397"/>
                  <a:pt x="54077" y="72353"/>
                  <a:pt x="54103" y="72327"/>
                </a:cubicBezTo>
                <a:cubicBezTo>
                  <a:pt x="54179" y="72327"/>
                  <a:pt x="54255" y="72289"/>
                  <a:pt x="54255" y="72175"/>
                </a:cubicBezTo>
                <a:lnTo>
                  <a:pt x="54217" y="72062"/>
                </a:lnTo>
                <a:lnTo>
                  <a:pt x="54217" y="72062"/>
                </a:lnTo>
                <a:cubicBezTo>
                  <a:pt x="54255" y="72100"/>
                  <a:pt x="54255" y="72100"/>
                  <a:pt x="54255" y="72100"/>
                </a:cubicBezTo>
                <a:cubicBezTo>
                  <a:pt x="54255" y="72100"/>
                  <a:pt x="54255" y="72062"/>
                  <a:pt x="54255" y="72062"/>
                </a:cubicBezTo>
                <a:cubicBezTo>
                  <a:pt x="54292" y="71986"/>
                  <a:pt x="54330" y="71949"/>
                  <a:pt x="54330" y="71873"/>
                </a:cubicBezTo>
                <a:cubicBezTo>
                  <a:pt x="54330" y="71797"/>
                  <a:pt x="54292" y="71722"/>
                  <a:pt x="54141" y="71646"/>
                </a:cubicBezTo>
                <a:close/>
                <a:moveTo>
                  <a:pt x="75360" y="71933"/>
                </a:moveTo>
                <a:cubicBezTo>
                  <a:pt x="75323" y="71933"/>
                  <a:pt x="75282" y="71938"/>
                  <a:pt x="75238" y="71949"/>
                </a:cubicBezTo>
                <a:lnTo>
                  <a:pt x="75162" y="72024"/>
                </a:lnTo>
                <a:cubicBezTo>
                  <a:pt x="75124" y="72062"/>
                  <a:pt x="75124" y="72138"/>
                  <a:pt x="75124" y="72175"/>
                </a:cubicBezTo>
                <a:cubicBezTo>
                  <a:pt x="75124" y="72251"/>
                  <a:pt x="75162" y="72402"/>
                  <a:pt x="75465" y="72440"/>
                </a:cubicBezTo>
                <a:lnTo>
                  <a:pt x="75616" y="72327"/>
                </a:lnTo>
                <a:cubicBezTo>
                  <a:pt x="75654" y="72327"/>
                  <a:pt x="75729" y="72251"/>
                  <a:pt x="75729" y="72138"/>
                </a:cubicBezTo>
                <a:cubicBezTo>
                  <a:pt x="75729" y="72138"/>
                  <a:pt x="75729" y="72100"/>
                  <a:pt x="75729" y="72062"/>
                </a:cubicBezTo>
                <a:lnTo>
                  <a:pt x="75540" y="71986"/>
                </a:lnTo>
                <a:cubicBezTo>
                  <a:pt x="75514" y="71960"/>
                  <a:pt x="75449" y="71933"/>
                  <a:pt x="75360" y="71933"/>
                </a:cubicBezTo>
                <a:close/>
                <a:moveTo>
                  <a:pt x="3025" y="72100"/>
                </a:moveTo>
                <a:lnTo>
                  <a:pt x="2836" y="72213"/>
                </a:lnTo>
                <a:cubicBezTo>
                  <a:pt x="2836" y="72213"/>
                  <a:pt x="2798" y="72251"/>
                  <a:pt x="2761" y="72289"/>
                </a:cubicBezTo>
                <a:lnTo>
                  <a:pt x="2912" y="72440"/>
                </a:lnTo>
                <a:cubicBezTo>
                  <a:pt x="2912" y="72440"/>
                  <a:pt x="2950" y="72478"/>
                  <a:pt x="2987" y="72478"/>
                </a:cubicBezTo>
                <a:lnTo>
                  <a:pt x="3176" y="72365"/>
                </a:lnTo>
                <a:cubicBezTo>
                  <a:pt x="3176" y="72365"/>
                  <a:pt x="3214" y="72327"/>
                  <a:pt x="3214" y="72289"/>
                </a:cubicBezTo>
                <a:lnTo>
                  <a:pt x="3101" y="72138"/>
                </a:lnTo>
                <a:cubicBezTo>
                  <a:pt x="3101" y="72138"/>
                  <a:pt x="3063" y="72100"/>
                  <a:pt x="3025" y="72100"/>
                </a:cubicBezTo>
                <a:close/>
                <a:moveTo>
                  <a:pt x="33234" y="72667"/>
                </a:moveTo>
                <a:cubicBezTo>
                  <a:pt x="33234" y="72667"/>
                  <a:pt x="33233" y="72667"/>
                  <a:pt x="33196" y="72705"/>
                </a:cubicBezTo>
                <a:lnTo>
                  <a:pt x="33139" y="72705"/>
                </a:lnTo>
                <a:lnTo>
                  <a:pt x="33234" y="72667"/>
                </a:lnTo>
                <a:close/>
                <a:moveTo>
                  <a:pt x="33385" y="72289"/>
                </a:moveTo>
                <a:cubicBezTo>
                  <a:pt x="33271" y="72289"/>
                  <a:pt x="33158" y="72327"/>
                  <a:pt x="33044" y="72402"/>
                </a:cubicBezTo>
                <a:cubicBezTo>
                  <a:pt x="33007" y="72440"/>
                  <a:pt x="32931" y="72478"/>
                  <a:pt x="32931" y="72591"/>
                </a:cubicBezTo>
                <a:cubicBezTo>
                  <a:pt x="32931" y="72667"/>
                  <a:pt x="32969" y="72705"/>
                  <a:pt x="33044" y="72743"/>
                </a:cubicBezTo>
                <a:lnTo>
                  <a:pt x="33135" y="72706"/>
                </a:lnTo>
                <a:lnTo>
                  <a:pt x="33135" y="72706"/>
                </a:lnTo>
                <a:cubicBezTo>
                  <a:pt x="33169" y="72714"/>
                  <a:pt x="33210" y="72743"/>
                  <a:pt x="33309" y="72743"/>
                </a:cubicBezTo>
                <a:lnTo>
                  <a:pt x="33423" y="72591"/>
                </a:lnTo>
                <a:cubicBezTo>
                  <a:pt x="33460" y="72554"/>
                  <a:pt x="33498" y="72516"/>
                  <a:pt x="33498" y="72440"/>
                </a:cubicBezTo>
                <a:lnTo>
                  <a:pt x="33385" y="72289"/>
                </a:lnTo>
                <a:close/>
                <a:moveTo>
                  <a:pt x="46693" y="72289"/>
                </a:moveTo>
                <a:lnTo>
                  <a:pt x="46466" y="72365"/>
                </a:lnTo>
                <a:cubicBezTo>
                  <a:pt x="46428" y="72478"/>
                  <a:pt x="46466" y="72591"/>
                  <a:pt x="46542" y="72705"/>
                </a:cubicBezTo>
                <a:lnTo>
                  <a:pt x="46655" y="72743"/>
                </a:lnTo>
                <a:cubicBezTo>
                  <a:pt x="46882" y="72743"/>
                  <a:pt x="46958" y="72629"/>
                  <a:pt x="46996" y="72554"/>
                </a:cubicBezTo>
                <a:lnTo>
                  <a:pt x="47033" y="72516"/>
                </a:lnTo>
                <a:lnTo>
                  <a:pt x="46996" y="72365"/>
                </a:lnTo>
                <a:cubicBezTo>
                  <a:pt x="46920" y="72327"/>
                  <a:pt x="46844" y="72327"/>
                  <a:pt x="46769" y="72289"/>
                </a:cubicBezTo>
                <a:close/>
                <a:moveTo>
                  <a:pt x="19963" y="72365"/>
                </a:moveTo>
                <a:cubicBezTo>
                  <a:pt x="19736" y="72365"/>
                  <a:pt x="19585" y="72478"/>
                  <a:pt x="19585" y="72667"/>
                </a:cubicBezTo>
                <a:lnTo>
                  <a:pt x="19698" y="72780"/>
                </a:lnTo>
                <a:cubicBezTo>
                  <a:pt x="19745" y="72796"/>
                  <a:pt x="19786" y="72805"/>
                  <a:pt x="19823" y="72805"/>
                </a:cubicBezTo>
                <a:cubicBezTo>
                  <a:pt x="19874" y="72805"/>
                  <a:pt x="19919" y="72787"/>
                  <a:pt x="19963" y="72743"/>
                </a:cubicBezTo>
                <a:cubicBezTo>
                  <a:pt x="20076" y="72705"/>
                  <a:pt x="20076" y="72591"/>
                  <a:pt x="20114" y="72478"/>
                </a:cubicBezTo>
                <a:lnTo>
                  <a:pt x="19963" y="72365"/>
                </a:lnTo>
                <a:close/>
                <a:moveTo>
                  <a:pt x="87856" y="73045"/>
                </a:moveTo>
                <a:cubicBezTo>
                  <a:pt x="87851" y="73045"/>
                  <a:pt x="87848" y="73045"/>
                  <a:pt x="87844" y="73046"/>
                </a:cubicBezTo>
                <a:lnTo>
                  <a:pt x="87844" y="73046"/>
                </a:lnTo>
                <a:cubicBezTo>
                  <a:pt x="87848" y="73045"/>
                  <a:pt x="87852" y="73045"/>
                  <a:pt x="87856" y="73045"/>
                </a:cubicBezTo>
                <a:lnTo>
                  <a:pt x="87856" y="73045"/>
                </a:lnTo>
                <a:lnTo>
                  <a:pt x="87856" y="73045"/>
                </a:lnTo>
                <a:close/>
                <a:moveTo>
                  <a:pt x="74257" y="72651"/>
                </a:moveTo>
                <a:cubicBezTo>
                  <a:pt x="74195" y="72651"/>
                  <a:pt x="74130" y="72678"/>
                  <a:pt x="74104" y="72705"/>
                </a:cubicBezTo>
                <a:cubicBezTo>
                  <a:pt x="73990" y="72780"/>
                  <a:pt x="73952" y="72894"/>
                  <a:pt x="73952" y="72969"/>
                </a:cubicBezTo>
                <a:lnTo>
                  <a:pt x="74066" y="73121"/>
                </a:lnTo>
                <a:lnTo>
                  <a:pt x="74330" y="73121"/>
                </a:lnTo>
                <a:lnTo>
                  <a:pt x="74444" y="72969"/>
                </a:lnTo>
                <a:lnTo>
                  <a:pt x="74444" y="72780"/>
                </a:lnTo>
                <a:lnTo>
                  <a:pt x="74330" y="72667"/>
                </a:lnTo>
                <a:cubicBezTo>
                  <a:pt x="74308" y="72656"/>
                  <a:pt x="74283" y="72651"/>
                  <a:pt x="74257" y="72651"/>
                </a:cubicBezTo>
                <a:close/>
                <a:moveTo>
                  <a:pt x="60228" y="72856"/>
                </a:moveTo>
                <a:cubicBezTo>
                  <a:pt x="60153" y="72856"/>
                  <a:pt x="60077" y="72894"/>
                  <a:pt x="60001" y="72932"/>
                </a:cubicBezTo>
                <a:cubicBezTo>
                  <a:pt x="59888" y="73007"/>
                  <a:pt x="59888" y="73234"/>
                  <a:pt x="60153" y="73272"/>
                </a:cubicBezTo>
                <a:lnTo>
                  <a:pt x="60304" y="73121"/>
                </a:lnTo>
                <a:cubicBezTo>
                  <a:pt x="60304" y="73121"/>
                  <a:pt x="60304" y="73083"/>
                  <a:pt x="60342" y="73045"/>
                </a:cubicBezTo>
                <a:lnTo>
                  <a:pt x="60228" y="72856"/>
                </a:lnTo>
                <a:close/>
                <a:moveTo>
                  <a:pt x="87941" y="72932"/>
                </a:moveTo>
                <a:lnTo>
                  <a:pt x="87856" y="73045"/>
                </a:lnTo>
                <a:lnTo>
                  <a:pt x="87856" y="73045"/>
                </a:lnTo>
                <a:cubicBezTo>
                  <a:pt x="87859" y="73045"/>
                  <a:pt x="87862" y="73045"/>
                  <a:pt x="87866" y="73045"/>
                </a:cubicBezTo>
                <a:cubicBezTo>
                  <a:pt x="87862" y="73045"/>
                  <a:pt x="87859" y="73045"/>
                  <a:pt x="87856" y="73045"/>
                </a:cubicBezTo>
                <a:lnTo>
                  <a:pt x="87856" y="73045"/>
                </a:lnTo>
                <a:lnTo>
                  <a:pt x="87828" y="73083"/>
                </a:lnTo>
                <a:cubicBezTo>
                  <a:pt x="87828" y="73054"/>
                  <a:pt x="87828" y="73047"/>
                  <a:pt x="87844" y="73046"/>
                </a:cubicBezTo>
                <a:lnTo>
                  <a:pt x="87844" y="73046"/>
                </a:lnTo>
                <a:cubicBezTo>
                  <a:pt x="87711" y="73052"/>
                  <a:pt x="87677" y="73124"/>
                  <a:pt x="87677" y="73196"/>
                </a:cubicBezTo>
                <a:cubicBezTo>
                  <a:pt x="87677" y="73234"/>
                  <a:pt x="87677" y="73272"/>
                  <a:pt x="87677" y="73272"/>
                </a:cubicBezTo>
                <a:lnTo>
                  <a:pt x="87790" y="73348"/>
                </a:lnTo>
                <a:cubicBezTo>
                  <a:pt x="87790" y="73348"/>
                  <a:pt x="87828" y="73385"/>
                  <a:pt x="87828" y="73385"/>
                </a:cubicBezTo>
                <a:cubicBezTo>
                  <a:pt x="87866" y="73385"/>
                  <a:pt x="87941" y="73423"/>
                  <a:pt x="88092" y="73423"/>
                </a:cubicBezTo>
                <a:lnTo>
                  <a:pt x="88206" y="73310"/>
                </a:lnTo>
                <a:cubicBezTo>
                  <a:pt x="88206" y="73272"/>
                  <a:pt x="88206" y="73234"/>
                  <a:pt x="88206" y="73196"/>
                </a:cubicBezTo>
                <a:cubicBezTo>
                  <a:pt x="88206" y="72969"/>
                  <a:pt x="88055" y="72932"/>
                  <a:pt x="87941" y="72932"/>
                </a:cubicBezTo>
                <a:close/>
                <a:moveTo>
                  <a:pt x="10360" y="73121"/>
                </a:moveTo>
                <a:cubicBezTo>
                  <a:pt x="10133" y="73121"/>
                  <a:pt x="10020" y="73234"/>
                  <a:pt x="10057" y="73385"/>
                </a:cubicBezTo>
                <a:lnTo>
                  <a:pt x="10209" y="73461"/>
                </a:lnTo>
                <a:cubicBezTo>
                  <a:pt x="10246" y="73461"/>
                  <a:pt x="10284" y="73461"/>
                  <a:pt x="10322" y="73499"/>
                </a:cubicBezTo>
                <a:lnTo>
                  <a:pt x="10511" y="73385"/>
                </a:lnTo>
                <a:lnTo>
                  <a:pt x="10511" y="73234"/>
                </a:lnTo>
                <a:lnTo>
                  <a:pt x="10360" y="73121"/>
                </a:lnTo>
                <a:close/>
                <a:moveTo>
                  <a:pt x="1473" y="73077"/>
                </a:moveTo>
                <a:cubicBezTo>
                  <a:pt x="1421" y="73077"/>
                  <a:pt x="1369" y="73083"/>
                  <a:pt x="1324" y="73083"/>
                </a:cubicBezTo>
                <a:lnTo>
                  <a:pt x="1210" y="73196"/>
                </a:lnTo>
                <a:lnTo>
                  <a:pt x="1210" y="73385"/>
                </a:lnTo>
                <a:lnTo>
                  <a:pt x="1362" y="73537"/>
                </a:lnTo>
                <a:lnTo>
                  <a:pt x="1664" y="73537"/>
                </a:lnTo>
                <a:lnTo>
                  <a:pt x="1778" y="73423"/>
                </a:lnTo>
                <a:cubicBezTo>
                  <a:pt x="1778" y="73385"/>
                  <a:pt x="1778" y="73348"/>
                  <a:pt x="1778" y="73348"/>
                </a:cubicBezTo>
                <a:cubicBezTo>
                  <a:pt x="1778" y="73234"/>
                  <a:pt x="1740" y="73158"/>
                  <a:pt x="1702" y="73158"/>
                </a:cubicBezTo>
                <a:cubicBezTo>
                  <a:pt x="1634" y="73090"/>
                  <a:pt x="1552" y="73077"/>
                  <a:pt x="1473" y="73077"/>
                </a:cubicBezTo>
                <a:close/>
                <a:moveTo>
                  <a:pt x="18564" y="73196"/>
                </a:moveTo>
                <a:cubicBezTo>
                  <a:pt x="18489" y="73196"/>
                  <a:pt x="18262" y="73234"/>
                  <a:pt x="18262" y="73423"/>
                </a:cubicBezTo>
                <a:lnTo>
                  <a:pt x="18262" y="73461"/>
                </a:lnTo>
                <a:lnTo>
                  <a:pt x="18375" y="73574"/>
                </a:lnTo>
                <a:cubicBezTo>
                  <a:pt x="18489" y="73574"/>
                  <a:pt x="18640" y="73574"/>
                  <a:pt x="18715" y="73537"/>
                </a:cubicBezTo>
                <a:cubicBezTo>
                  <a:pt x="18753" y="73499"/>
                  <a:pt x="18791" y="73461"/>
                  <a:pt x="18791" y="73385"/>
                </a:cubicBezTo>
                <a:cubicBezTo>
                  <a:pt x="18791" y="73348"/>
                  <a:pt x="18791" y="73310"/>
                  <a:pt x="18753" y="73272"/>
                </a:cubicBezTo>
                <a:lnTo>
                  <a:pt x="18602" y="73196"/>
                </a:lnTo>
                <a:close/>
                <a:moveTo>
                  <a:pt x="53309" y="73234"/>
                </a:moveTo>
                <a:cubicBezTo>
                  <a:pt x="53196" y="73272"/>
                  <a:pt x="53158" y="73348"/>
                  <a:pt x="53158" y="73423"/>
                </a:cubicBezTo>
                <a:cubicBezTo>
                  <a:pt x="53158" y="73537"/>
                  <a:pt x="53234" y="73612"/>
                  <a:pt x="53309" y="73612"/>
                </a:cubicBezTo>
                <a:cubicBezTo>
                  <a:pt x="53332" y="73623"/>
                  <a:pt x="53354" y="73628"/>
                  <a:pt x="53375" y="73628"/>
                </a:cubicBezTo>
                <a:cubicBezTo>
                  <a:pt x="53426" y="73628"/>
                  <a:pt x="53472" y="73601"/>
                  <a:pt x="53498" y="73574"/>
                </a:cubicBezTo>
                <a:cubicBezTo>
                  <a:pt x="53574" y="73537"/>
                  <a:pt x="53574" y="73499"/>
                  <a:pt x="53574" y="73423"/>
                </a:cubicBezTo>
                <a:cubicBezTo>
                  <a:pt x="53574" y="73348"/>
                  <a:pt x="53536" y="73272"/>
                  <a:pt x="53498" y="73272"/>
                </a:cubicBezTo>
                <a:cubicBezTo>
                  <a:pt x="53423" y="73234"/>
                  <a:pt x="53347" y="73234"/>
                  <a:pt x="53309" y="73234"/>
                </a:cubicBezTo>
                <a:close/>
                <a:moveTo>
                  <a:pt x="21664" y="72831"/>
                </a:moveTo>
                <a:cubicBezTo>
                  <a:pt x="21589" y="72831"/>
                  <a:pt x="21522" y="72840"/>
                  <a:pt x="21475" y="72856"/>
                </a:cubicBezTo>
                <a:cubicBezTo>
                  <a:pt x="21362" y="72894"/>
                  <a:pt x="21286" y="72969"/>
                  <a:pt x="21286" y="73045"/>
                </a:cubicBezTo>
                <a:lnTo>
                  <a:pt x="21286" y="73121"/>
                </a:lnTo>
                <a:cubicBezTo>
                  <a:pt x="21324" y="73234"/>
                  <a:pt x="21438" y="73234"/>
                  <a:pt x="21513" y="73234"/>
                </a:cubicBezTo>
                <a:lnTo>
                  <a:pt x="21627" y="73348"/>
                </a:lnTo>
                <a:cubicBezTo>
                  <a:pt x="21645" y="73366"/>
                  <a:pt x="21664" y="73376"/>
                  <a:pt x="21683" y="73376"/>
                </a:cubicBezTo>
                <a:cubicBezTo>
                  <a:pt x="21702" y="73376"/>
                  <a:pt x="21721" y="73366"/>
                  <a:pt x="21740" y="73348"/>
                </a:cubicBezTo>
                <a:lnTo>
                  <a:pt x="21778" y="73423"/>
                </a:lnTo>
                <a:cubicBezTo>
                  <a:pt x="21813" y="73416"/>
                  <a:pt x="21846" y="73413"/>
                  <a:pt x="21878" y="73413"/>
                </a:cubicBezTo>
                <a:cubicBezTo>
                  <a:pt x="22022" y="73413"/>
                  <a:pt x="22146" y="73475"/>
                  <a:pt x="22269" y="73537"/>
                </a:cubicBezTo>
                <a:cubicBezTo>
                  <a:pt x="22376" y="73590"/>
                  <a:pt x="22502" y="73643"/>
                  <a:pt x="22647" y="73643"/>
                </a:cubicBezTo>
                <a:cubicBezTo>
                  <a:pt x="22707" y="73643"/>
                  <a:pt x="22770" y="73634"/>
                  <a:pt x="22836" y="73612"/>
                </a:cubicBezTo>
                <a:lnTo>
                  <a:pt x="22912" y="73537"/>
                </a:lnTo>
                <a:cubicBezTo>
                  <a:pt x="22950" y="73499"/>
                  <a:pt x="22950" y="73461"/>
                  <a:pt x="22950" y="73423"/>
                </a:cubicBezTo>
                <a:cubicBezTo>
                  <a:pt x="22950" y="73234"/>
                  <a:pt x="22685" y="73196"/>
                  <a:pt x="22534" y="73158"/>
                </a:cubicBezTo>
                <a:cubicBezTo>
                  <a:pt x="22496" y="73158"/>
                  <a:pt x="22496" y="73121"/>
                  <a:pt x="22458" y="73121"/>
                </a:cubicBezTo>
                <a:lnTo>
                  <a:pt x="22383" y="72969"/>
                </a:lnTo>
                <a:cubicBezTo>
                  <a:pt x="22307" y="72969"/>
                  <a:pt x="22232" y="72969"/>
                  <a:pt x="22156" y="73007"/>
                </a:cubicBezTo>
                <a:cubicBezTo>
                  <a:pt x="22118" y="72969"/>
                  <a:pt x="22080" y="72894"/>
                  <a:pt x="22005" y="72894"/>
                </a:cubicBezTo>
                <a:cubicBezTo>
                  <a:pt x="21894" y="72850"/>
                  <a:pt x="21770" y="72831"/>
                  <a:pt x="21664" y="72831"/>
                </a:cubicBezTo>
                <a:close/>
                <a:moveTo>
                  <a:pt x="62232" y="73121"/>
                </a:moveTo>
                <a:cubicBezTo>
                  <a:pt x="62119" y="73121"/>
                  <a:pt x="62005" y="73121"/>
                  <a:pt x="61930" y="73158"/>
                </a:cubicBezTo>
                <a:cubicBezTo>
                  <a:pt x="61816" y="73234"/>
                  <a:pt x="61778" y="73385"/>
                  <a:pt x="61778" y="73499"/>
                </a:cubicBezTo>
                <a:lnTo>
                  <a:pt x="61778" y="73537"/>
                </a:lnTo>
                <a:lnTo>
                  <a:pt x="61892" y="73688"/>
                </a:lnTo>
                <a:lnTo>
                  <a:pt x="61967" y="73688"/>
                </a:lnTo>
                <a:cubicBezTo>
                  <a:pt x="62119" y="73688"/>
                  <a:pt x="62383" y="73688"/>
                  <a:pt x="62421" y="73461"/>
                </a:cubicBezTo>
                <a:lnTo>
                  <a:pt x="62270" y="73348"/>
                </a:lnTo>
                <a:lnTo>
                  <a:pt x="62345" y="73348"/>
                </a:lnTo>
                <a:lnTo>
                  <a:pt x="62345" y="73234"/>
                </a:lnTo>
                <a:lnTo>
                  <a:pt x="62232" y="73121"/>
                </a:lnTo>
                <a:close/>
                <a:moveTo>
                  <a:pt x="66318" y="73209"/>
                </a:moveTo>
                <a:cubicBezTo>
                  <a:pt x="66259" y="73209"/>
                  <a:pt x="66193" y="73228"/>
                  <a:pt x="66126" y="73272"/>
                </a:cubicBezTo>
                <a:cubicBezTo>
                  <a:pt x="65975" y="73310"/>
                  <a:pt x="65824" y="73461"/>
                  <a:pt x="65862" y="73688"/>
                </a:cubicBezTo>
                <a:lnTo>
                  <a:pt x="66051" y="73763"/>
                </a:lnTo>
                <a:cubicBezTo>
                  <a:pt x="66088" y="73763"/>
                  <a:pt x="66126" y="73763"/>
                  <a:pt x="66126" y="73726"/>
                </a:cubicBezTo>
                <a:cubicBezTo>
                  <a:pt x="66277" y="73688"/>
                  <a:pt x="66504" y="73612"/>
                  <a:pt x="66504" y="73385"/>
                </a:cubicBezTo>
                <a:cubicBezTo>
                  <a:pt x="66504" y="73385"/>
                  <a:pt x="66504" y="73348"/>
                  <a:pt x="66504" y="73348"/>
                </a:cubicBezTo>
                <a:lnTo>
                  <a:pt x="66429" y="73234"/>
                </a:lnTo>
                <a:cubicBezTo>
                  <a:pt x="66397" y="73218"/>
                  <a:pt x="66359" y="73209"/>
                  <a:pt x="66318" y="73209"/>
                </a:cubicBezTo>
                <a:close/>
                <a:moveTo>
                  <a:pt x="28734" y="73272"/>
                </a:moveTo>
                <a:cubicBezTo>
                  <a:pt x="28394" y="73348"/>
                  <a:pt x="28432" y="73650"/>
                  <a:pt x="28583" y="73726"/>
                </a:cubicBezTo>
                <a:cubicBezTo>
                  <a:pt x="28610" y="73752"/>
                  <a:pt x="28656" y="73779"/>
                  <a:pt x="28693" y="73779"/>
                </a:cubicBezTo>
                <a:cubicBezTo>
                  <a:pt x="28709" y="73779"/>
                  <a:pt x="28723" y="73774"/>
                  <a:pt x="28734" y="73763"/>
                </a:cubicBezTo>
                <a:lnTo>
                  <a:pt x="28810" y="73650"/>
                </a:lnTo>
                <a:cubicBezTo>
                  <a:pt x="28886" y="73612"/>
                  <a:pt x="28999" y="73537"/>
                  <a:pt x="28999" y="73461"/>
                </a:cubicBezTo>
                <a:cubicBezTo>
                  <a:pt x="28999" y="73423"/>
                  <a:pt x="28961" y="73348"/>
                  <a:pt x="28810" y="73310"/>
                </a:cubicBezTo>
                <a:lnTo>
                  <a:pt x="28734" y="73272"/>
                </a:lnTo>
                <a:close/>
                <a:moveTo>
                  <a:pt x="50981" y="73218"/>
                </a:moveTo>
                <a:cubicBezTo>
                  <a:pt x="50953" y="73218"/>
                  <a:pt x="50923" y="73223"/>
                  <a:pt x="50890" y="73234"/>
                </a:cubicBezTo>
                <a:cubicBezTo>
                  <a:pt x="50738" y="73272"/>
                  <a:pt x="50663" y="73423"/>
                  <a:pt x="50663" y="73574"/>
                </a:cubicBezTo>
                <a:cubicBezTo>
                  <a:pt x="50663" y="73650"/>
                  <a:pt x="50701" y="73726"/>
                  <a:pt x="50776" y="73763"/>
                </a:cubicBezTo>
                <a:cubicBezTo>
                  <a:pt x="50814" y="73801"/>
                  <a:pt x="50890" y="73839"/>
                  <a:pt x="51003" y="73839"/>
                </a:cubicBezTo>
                <a:cubicBezTo>
                  <a:pt x="51154" y="73839"/>
                  <a:pt x="51268" y="73688"/>
                  <a:pt x="51268" y="73537"/>
                </a:cubicBezTo>
                <a:cubicBezTo>
                  <a:pt x="51268" y="73423"/>
                  <a:pt x="51230" y="73310"/>
                  <a:pt x="51154" y="73272"/>
                </a:cubicBezTo>
                <a:cubicBezTo>
                  <a:pt x="51101" y="73245"/>
                  <a:pt x="51047" y="73218"/>
                  <a:pt x="50981" y="73218"/>
                </a:cubicBezTo>
                <a:close/>
                <a:moveTo>
                  <a:pt x="88395" y="73348"/>
                </a:moveTo>
                <a:cubicBezTo>
                  <a:pt x="88168" y="73348"/>
                  <a:pt x="88017" y="73499"/>
                  <a:pt x="88055" y="73726"/>
                </a:cubicBezTo>
                <a:lnTo>
                  <a:pt x="88168" y="73839"/>
                </a:lnTo>
                <a:lnTo>
                  <a:pt x="88433" y="73839"/>
                </a:lnTo>
                <a:lnTo>
                  <a:pt x="88546" y="73726"/>
                </a:lnTo>
                <a:lnTo>
                  <a:pt x="88546" y="73461"/>
                </a:lnTo>
                <a:lnTo>
                  <a:pt x="88395" y="73348"/>
                </a:lnTo>
                <a:close/>
                <a:moveTo>
                  <a:pt x="30776" y="73499"/>
                </a:moveTo>
                <a:cubicBezTo>
                  <a:pt x="30663" y="73499"/>
                  <a:pt x="30587" y="73499"/>
                  <a:pt x="30511" y="73537"/>
                </a:cubicBezTo>
                <a:cubicBezTo>
                  <a:pt x="30474" y="73574"/>
                  <a:pt x="30436" y="73650"/>
                  <a:pt x="30436" y="73726"/>
                </a:cubicBezTo>
                <a:lnTo>
                  <a:pt x="30436" y="73763"/>
                </a:lnTo>
                <a:lnTo>
                  <a:pt x="30587" y="73877"/>
                </a:lnTo>
                <a:lnTo>
                  <a:pt x="30738" y="73877"/>
                </a:lnTo>
                <a:lnTo>
                  <a:pt x="30889" y="73763"/>
                </a:lnTo>
                <a:lnTo>
                  <a:pt x="30889" y="73612"/>
                </a:lnTo>
                <a:lnTo>
                  <a:pt x="30776" y="73499"/>
                </a:lnTo>
                <a:close/>
                <a:moveTo>
                  <a:pt x="20455" y="73688"/>
                </a:moveTo>
                <a:cubicBezTo>
                  <a:pt x="20341" y="73688"/>
                  <a:pt x="20266" y="73688"/>
                  <a:pt x="20190" y="73726"/>
                </a:cubicBezTo>
                <a:cubicBezTo>
                  <a:pt x="20114" y="73763"/>
                  <a:pt x="20076" y="73877"/>
                  <a:pt x="20076" y="73952"/>
                </a:cubicBezTo>
                <a:cubicBezTo>
                  <a:pt x="20076" y="74066"/>
                  <a:pt x="20114" y="74141"/>
                  <a:pt x="20228" y="74179"/>
                </a:cubicBezTo>
                <a:lnTo>
                  <a:pt x="20379" y="74028"/>
                </a:lnTo>
                <a:cubicBezTo>
                  <a:pt x="20455" y="73990"/>
                  <a:pt x="20530" y="73952"/>
                  <a:pt x="20530" y="73839"/>
                </a:cubicBezTo>
                <a:cubicBezTo>
                  <a:pt x="20530" y="73839"/>
                  <a:pt x="20530" y="73801"/>
                  <a:pt x="20530" y="73801"/>
                </a:cubicBezTo>
                <a:lnTo>
                  <a:pt x="20455" y="73688"/>
                </a:lnTo>
                <a:close/>
                <a:moveTo>
                  <a:pt x="75502" y="73801"/>
                </a:moveTo>
                <a:lnTo>
                  <a:pt x="75313" y="73952"/>
                </a:lnTo>
                <a:cubicBezTo>
                  <a:pt x="75313" y="73952"/>
                  <a:pt x="75276" y="73990"/>
                  <a:pt x="75238" y="74028"/>
                </a:cubicBezTo>
                <a:lnTo>
                  <a:pt x="75351" y="74179"/>
                </a:lnTo>
                <a:lnTo>
                  <a:pt x="75540" y="74179"/>
                </a:lnTo>
                <a:lnTo>
                  <a:pt x="75654" y="74066"/>
                </a:lnTo>
                <a:cubicBezTo>
                  <a:pt x="75654" y="74066"/>
                  <a:pt x="75654" y="74028"/>
                  <a:pt x="75654" y="74028"/>
                </a:cubicBezTo>
                <a:cubicBezTo>
                  <a:pt x="75654" y="73990"/>
                  <a:pt x="75654" y="73839"/>
                  <a:pt x="75502" y="73801"/>
                </a:cubicBezTo>
                <a:close/>
                <a:moveTo>
                  <a:pt x="26466" y="73726"/>
                </a:moveTo>
                <a:cubicBezTo>
                  <a:pt x="26390" y="73726"/>
                  <a:pt x="26277" y="73763"/>
                  <a:pt x="26277" y="73839"/>
                </a:cubicBezTo>
                <a:lnTo>
                  <a:pt x="26201" y="73915"/>
                </a:lnTo>
                <a:cubicBezTo>
                  <a:pt x="26201" y="74028"/>
                  <a:pt x="26239" y="74104"/>
                  <a:pt x="26277" y="74141"/>
                </a:cubicBezTo>
                <a:cubicBezTo>
                  <a:pt x="26343" y="74186"/>
                  <a:pt x="26423" y="74204"/>
                  <a:pt x="26500" y="74204"/>
                </a:cubicBezTo>
                <a:cubicBezTo>
                  <a:pt x="26555" y="74204"/>
                  <a:pt x="26608" y="74195"/>
                  <a:pt x="26655" y="74179"/>
                </a:cubicBezTo>
                <a:lnTo>
                  <a:pt x="26768" y="74104"/>
                </a:lnTo>
                <a:cubicBezTo>
                  <a:pt x="26806" y="74066"/>
                  <a:pt x="26806" y="74066"/>
                  <a:pt x="26806" y="74028"/>
                </a:cubicBezTo>
                <a:cubicBezTo>
                  <a:pt x="26806" y="73877"/>
                  <a:pt x="26617" y="73726"/>
                  <a:pt x="26466" y="73726"/>
                </a:cubicBezTo>
                <a:close/>
                <a:moveTo>
                  <a:pt x="42081" y="73763"/>
                </a:moveTo>
                <a:lnTo>
                  <a:pt x="41929" y="73877"/>
                </a:lnTo>
                <a:cubicBezTo>
                  <a:pt x="41929" y="73877"/>
                  <a:pt x="41929" y="73915"/>
                  <a:pt x="41929" y="73952"/>
                </a:cubicBezTo>
                <a:cubicBezTo>
                  <a:pt x="41891" y="73990"/>
                  <a:pt x="41891" y="74028"/>
                  <a:pt x="41891" y="74104"/>
                </a:cubicBezTo>
                <a:cubicBezTo>
                  <a:pt x="41891" y="74179"/>
                  <a:pt x="41929" y="74255"/>
                  <a:pt x="42043" y="74293"/>
                </a:cubicBezTo>
                <a:lnTo>
                  <a:pt x="42156" y="74255"/>
                </a:lnTo>
                <a:cubicBezTo>
                  <a:pt x="42232" y="74217"/>
                  <a:pt x="42383" y="74104"/>
                  <a:pt x="42383" y="73952"/>
                </a:cubicBezTo>
                <a:cubicBezTo>
                  <a:pt x="42383" y="73915"/>
                  <a:pt x="42383" y="73763"/>
                  <a:pt x="42081" y="73763"/>
                </a:cubicBezTo>
                <a:close/>
                <a:moveTo>
                  <a:pt x="54066" y="73877"/>
                </a:moveTo>
                <a:cubicBezTo>
                  <a:pt x="54028" y="73915"/>
                  <a:pt x="53952" y="73915"/>
                  <a:pt x="53839" y="73952"/>
                </a:cubicBezTo>
                <a:lnTo>
                  <a:pt x="53763" y="74066"/>
                </a:lnTo>
                <a:cubicBezTo>
                  <a:pt x="53763" y="74179"/>
                  <a:pt x="53801" y="74217"/>
                  <a:pt x="53801" y="74255"/>
                </a:cubicBezTo>
                <a:cubicBezTo>
                  <a:pt x="53801" y="74255"/>
                  <a:pt x="53801" y="74217"/>
                  <a:pt x="53801" y="74217"/>
                </a:cubicBezTo>
                <a:lnTo>
                  <a:pt x="53914" y="74406"/>
                </a:lnTo>
                <a:lnTo>
                  <a:pt x="53952" y="74406"/>
                </a:lnTo>
                <a:cubicBezTo>
                  <a:pt x="53990" y="74444"/>
                  <a:pt x="54066" y="74444"/>
                  <a:pt x="54141" y="74444"/>
                </a:cubicBezTo>
                <a:lnTo>
                  <a:pt x="54217" y="74406"/>
                </a:lnTo>
                <a:cubicBezTo>
                  <a:pt x="54292" y="74368"/>
                  <a:pt x="54406" y="74217"/>
                  <a:pt x="54406" y="74066"/>
                </a:cubicBezTo>
                <a:cubicBezTo>
                  <a:pt x="54406" y="73990"/>
                  <a:pt x="54368" y="73915"/>
                  <a:pt x="54255" y="73877"/>
                </a:cubicBezTo>
                <a:close/>
                <a:moveTo>
                  <a:pt x="83215" y="73461"/>
                </a:moveTo>
                <a:cubicBezTo>
                  <a:pt x="83140" y="73537"/>
                  <a:pt x="83102" y="73574"/>
                  <a:pt x="83102" y="73650"/>
                </a:cubicBezTo>
                <a:cubicBezTo>
                  <a:pt x="83064" y="73726"/>
                  <a:pt x="83026" y="73763"/>
                  <a:pt x="82988" y="73763"/>
                </a:cubicBezTo>
                <a:lnTo>
                  <a:pt x="83102" y="73990"/>
                </a:lnTo>
                <a:cubicBezTo>
                  <a:pt x="83064" y="73990"/>
                  <a:pt x="83026" y="73952"/>
                  <a:pt x="83026" y="73952"/>
                </a:cubicBezTo>
                <a:cubicBezTo>
                  <a:pt x="83026" y="73952"/>
                  <a:pt x="83026" y="73952"/>
                  <a:pt x="83026" y="73990"/>
                </a:cubicBezTo>
                <a:cubicBezTo>
                  <a:pt x="83026" y="74028"/>
                  <a:pt x="83026" y="74104"/>
                  <a:pt x="83064" y="74141"/>
                </a:cubicBezTo>
                <a:cubicBezTo>
                  <a:pt x="83102" y="74179"/>
                  <a:pt x="83140" y="74179"/>
                  <a:pt x="83177" y="74217"/>
                </a:cubicBezTo>
                <a:lnTo>
                  <a:pt x="83215" y="74217"/>
                </a:lnTo>
                <a:lnTo>
                  <a:pt x="83253" y="74255"/>
                </a:lnTo>
                <a:cubicBezTo>
                  <a:pt x="83329" y="74331"/>
                  <a:pt x="83480" y="74444"/>
                  <a:pt x="83669" y="74444"/>
                </a:cubicBezTo>
                <a:lnTo>
                  <a:pt x="83782" y="74368"/>
                </a:lnTo>
                <a:cubicBezTo>
                  <a:pt x="83782" y="74368"/>
                  <a:pt x="83782" y="74406"/>
                  <a:pt x="83782" y="74406"/>
                </a:cubicBezTo>
                <a:lnTo>
                  <a:pt x="83896" y="74293"/>
                </a:lnTo>
                <a:cubicBezTo>
                  <a:pt x="83934" y="74255"/>
                  <a:pt x="83934" y="74217"/>
                  <a:pt x="83934" y="74179"/>
                </a:cubicBezTo>
                <a:cubicBezTo>
                  <a:pt x="83934" y="74028"/>
                  <a:pt x="83820" y="73952"/>
                  <a:pt x="83745" y="73915"/>
                </a:cubicBezTo>
                <a:cubicBezTo>
                  <a:pt x="83707" y="73915"/>
                  <a:pt x="83707" y="73915"/>
                  <a:pt x="83669" y="73877"/>
                </a:cubicBezTo>
                <a:cubicBezTo>
                  <a:pt x="83669" y="73574"/>
                  <a:pt x="83480" y="73461"/>
                  <a:pt x="83329" y="73461"/>
                </a:cubicBezTo>
                <a:close/>
                <a:moveTo>
                  <a:pt x="53725" y="74217"/>
                </a:moveTo>
                <a:cubicBezTo>
                  <a:pt x="53650" y="74217"/>
                  <a:pt x="53536" y="74217"/>
                  <a:pt x="53498" y="74255"/>
                </a:cubicBezTo>
                <a:cubicBezTo>
                  <a:pt x="53347" y="74368"/>
                  <a:pt x="53385" y="74595"/>
                  <a:pt x="53650" y="74595"/>
                </a:cubicBezTo>
                <a:lnTo>
                  <a:pt x="53801" y="74482"/>
                </a:lnTo>
                <a:cubicBezTo>
                  <a:pt x="53801" y="74444"/>
                  <a:pt x="53801" y="74444"/>
                  <a:pt x="53839" y="74406"/>
                </a:cubicBezTo>
                <a:lnTo>
                  <a:pt x="53725" y="74217"/>
                </a:lnTo>
                <a:close/>
                <a:moveTo>
                  <a:pt x="43177" y="73915"/>
                </a:moveTo>
                <a:cubicBezTo>
                  <a:pt x="43026" y="73952"/>
                  <a:pt x="42950" y="74066"/>
                  <a:pt x="42874" y="74179"/>
                </a:cubicBezTo>
                <a:cubicBezTo>
                  <a:pt x="42837" y="74217"/>
                  <a:pt x="42837" y="74255"/>
                  <a:pt x="42799" y="74293"/>
                </a:cubicBezTo>
                <a:lnTo>
                  <a:pt x="42912" y="74482"/>
                </a:lnTo>
                <a:cubicBezTo>
                  <a:pt x="42950" y="74482"/>
                  <a:pt x="42950" y="74482"/>
                  <a:pt x="42988" y="74520"/>
                </a:cubicBezTo>
                <a:cubicBezTo>
                  <a:pt x="43026" y="74595"/>
                  <a:pt x="43139" y="74671"/>
                  <a:pt x="43290" y="74671"/>
                </a:cubicBezTo>
                <a:lnTo>
                  <a:pt x="43442" y="74557"/>
                </a:lnTo>
                <a:cubicBezTo>
                  <a:pt x="43442" y="74520"/>
                  <a:pt x="43442" y="74520"/>
                  <a:pt x="43479" y="74482"/>
                </a:cubicBezTo>
                <a:cubicBezTo>
                  <a:pt x="43555" y="74444"/>
                  <a:pt x="43631" y="74406"/>
                  <a:pt x="43668" y="74331"/>
                </a:cubicBezTo>
                <a:lnTo>
                  <a:pt x="43517" y="74179"/>
                </a:lnTo>
                <a:cubicBezTo>
                  <a:pt x="43517" y="74141"/>
                  <a:pt x="43479" y="74141"/>
                  <a:pt x="43479" y="74141"/>
                </a:cubicBezTo>
                <a:cubicBezTo>
                  <a:pt x="43442" y="74104"/>
                  <a:pt x="43404" y="74066"/>
                  <a:pt x="43366" y="74028"/>
                </a:cubicBezTo>
                <a:lnTo>
                  <a:pt x="43177" y="73915"/>
                </a:lnTo>
                <a:close/>
                <a:moveTo>
                  <a:pt x="39473" y="74209"/>
                </a:moveTo>
                <a:cubicBezTo>
                  <a:pt x="39327" y="74209"/>
                  <a:pt x="39234" y="74298"/>
                  <a:pt x="39169" y="74331"/>
                </a:cubicBezTo>
                <a:cubicBezTo>
                  <a:pt x="39132" y="74368"/>
                  <a:pt x="39132" y="74368"/>
                  <a:pt x="39094" y="74406"/>
                </a:cubicBezTo>
                <a:lnTo>
                  <a:pt x="39207" y="74633"/>
                </a:lnTo>
                <a:cubicBezTo>
                  <a:pt x="39265" y="74662"/>
                  <a:pt x="39322" y="74734"/>
                  <a:pt x="39446" y="74734"/>
                </a:cubicBezTo>
                <a:cubicBezTo>
                  <a:pt x="39485" y="74734"/>
                  <a:pt x="39531" y="74727"/>
                  <a:pt x="39585" y="74709"/>
                </a:cubicBezTo>
                <a:lnTo>
                  <a:pt x="39699" y="74595"/>
                </a:lnTo>
                <a:lnTo>
                  <a:pt x="39699" y="74331"/>
                </a:lnTo>
                <a:lnTo>
                  <a:pt x="39547" y="74217"/>
                </a:lnTo>
                <a:cubicBezTo>
                  <a:pt x="39521" y="74212"/>
                  <a:pt x="39496" y="74209"/>
                  <a:pt x="39473" y="74209"/>
                </a:cubicBezTo>
                <a:close/>
                <a:moveTo>
                  <a:pt x="70020" y="74406"/>
                </a:moveTo>
                <a:cubicBezTo>
                  <a:pt x="69945" y="74406"/>
                  <a:pt x="69718" y="74444"/>
                  <a:pt x="69718" y="74595"/>
                </a:cubicBezTo>
                <a:cubicBezTo>
                  <a:pt x="69718" y="74633"/>
                  <a:pt x="69718" y="74633"/>
                  <a:pt x="69718" y="74671"/>
                </a:cubicBezTo>
                <a:lnTo>
                  <a:pt x="69869" y="74746"/>
                </a:lnTo>
                <a:lnTo>
                  <a:pt x="69983" y="74746"/>
                </a:lnTo>
                <a:lnTo>
                  <a:pt x="70134" y="74671"/>
                </a:lnTo>
                <a:cubicBezTo>
                  <a:pt x="70134" y="74633"/>
                  <a:pt x="70172" y="74595"/>
                  <a:pt x="70172" y="74557"/>
                </a:cubicBezTo>
                <a:lnTo>
                  <a:pt x="70020" y="74406"/>
                </a:lnTo>
                <a:close/>
                <a:moveTo>
                  <a:pt x="64765" y="74406"/>
                </a:moveTo>
                <a:lnTo>
                  <a:pt x="64614" y="74520"/>
                </a:lnTo>
                <a:cubicBezTo>
                  <a:pt x="64614" y="74482"/>
                  <a:pt x="64614" y="74482"/>
                  <a:pt x="64614" y="74482"/>
                </a:cubicBezTo>
                <a:lnTo>
                  <a:pt x="64500" y="74595"/>
                </a:lnTo>
                <a:cubicBezTo>
                  <a:pt x="64500" y="74633"/>
                  <a:pt x="64500" y="74633"/>
                  <a:pt x="64500" y="74633"/>
                </a:cubicBezTo>
                <a:cubicBezTo>
                  <a:pt x="64500" y="74709"/>
                  <a:pt x="64500" y="74860"/>
                  <a:pt x="64652" y="74860"/>
                </a:cubicBezTo>
                <a:lnTo>
                  <a:pt x="64803" y="74746"/>
                </a:lnTo>
                <a:lnTo>
                  <a:pt x="64803" y="74746"/>
                </a:lnTo>
                <a:cubicBezTo>
                  <a:pt x="64803" y="74784"/>
                  <a:pt x="64765" y="74822"/>
                  <a:pt x="64803" y="74822"/>
                </a:cubicBezTo>
                <a:cubicBezTo>
                  <a:pt x="64841" y="74784"/>
                  <a:pt x="64954" y="74784"/>
                  <a:pt x="64992" y="74671"/>
                </a:cubicBezTo>
                <a:lnTo>
                  <a:pt x="64879" y="74520"/>
                </a:lnTo>
                <a:lnTo>
                  <a:pt x="64879" y="74520"/>
                </a:lnTo>
                <a:cubicBezTo>
                  <a:pt x="64879" y="74520"/>
                  <a:pt x="64916" y="74557"/>
                  <a:pt x="64916" y="74557"/>
                </a:cubicBezTo>
                <a:cubicBezTo>
                  <a:pt x="64916" y="74520"/>
                  <a:pt x="64879" y="74444"/>
                  <a:pt x="64765" y="74406"/>
                </a:cubicBezTo>
                <a:close/>
                <a:moveTo>
                  <a:pt x="8091" y="74520"/>
                </a:moveTo>
                <a:lnTo>
                  <a:pt x="7940" y="74633"/>
                </a:lnTo>
                <a:lnTo>
                  <a:pt x="7940" y="74784"/>
                </a:lnTo>
                <a:lnTo>
                  <a:pt x="8091" y="74898"/>
                </a:lnTo>
                <a:cubicBezTo>
                  <a:pt x="8125" y="74909"/>
                  <a:pt x="8155" y="74913"/>
                  <a:pt x="8181" y="74913"/>
                </a:cubicBezTo>
                <a:cubicBezTo>
                  <a:pt x="8246" y="74913"/>
                  <a:pt x="8292" y="74887"/>
                  <a:pt x="8318" y="74860"/>
                </a:cubicBezTo>
                <a:cubicBezTo>
                  <a:pt x="8356" y="74822"/>
                  <a:pt x="8432" y="74746"/>
                  <a:pt x="8432" y="74671"/>
                </a:cubicBezTo>
                <a:lnTo>
                  <a:pt x="8394" y="74633"/>
                </a:lnTo>
                <a:lnTo>
                  <a:pt x="8280" y="74520"/>
                </a:lnTo>
                <a:close/>
                <a:moveTo>
                  <a:pt x="58640" y="74709"/>
                </a:moveTo>
                <a:cubicBezTo>
                  <a:pt x="58489" y="74709"/>
                  <a:pt x="58376" y="74784"/>
                  <a:pt x="58376" y="74898"/>
                </a:cubicBezTo>
                <a:lnTo>
                  <a:pt x="58527" y="74898"/>
                </a:lnTo>
                <a:cubicBezTo>
                  <a:pt x="58527" y="74935"/>
                  <a:pt x="58527" y="74935"/>
                  <a:pt x="58527" y="74935"/>
                </a:cubicBezTo>
                <a:lnTo>
                  <a:pt x="58716" y="74935"/>
                </a:lnTo>
                <a:cubicBezTo>
                  <a:pt x="58716" y="74935"/>
                  <a:pt x="58716" y="74935"/>
                  <a:pt x="58716" y="74898"/>
                </a:cubicBezTo>
                <a:lnTo>
                  <a:pt x="58867" y="74898"/>
                </a:lnTo>
                <a:cubicBezTo>
                  <a:pt x="58867" y="74860"/>
                  <a:pt x="58829" y="74784"/>
                  <a:pt x="58754" y="74746"/>
                </a:cubicBezTo>
                <a:cubicBezTo>
                  <a:pt x="58716" y="74746"/>
                  <a:pt x="58678" y="74709"/>
                  <a:pt x="58640" y="74709"/>
                </a:cubicBezTo>
                <a:close/>
                <a:moveTo>
                  <a:pt x="46277" y="74671"/>
                </a:moveTo>
                <a:lnTo>
                  <a:pt x="46164" y="74784"/>
                </a:lnTo>
                <a:lnTo>
                  <a:pt x="46164" y="74898"/>
                </a:lnTo>
                <a:lnTo>
                  <a:pt x="46277" y="75011"/>
                </a:lnTo>
                <a:cubicBezTo>
                  <a:pt x="46315" y="75049"/>
                  <a:pt x="46353" y="75049"/>
                  <a:pt x="46391" y="75049"/>
                </a:cubicBezTo>
                <a:lnTo>
                  <a:pt x="46542" y="74898"/>
                </a:lnTo>
                <a:cubicBezTo>
                  <a:pt x="46542" y="74860"/>
                  <a:pt x="46542" y="74784"/>
                  <a:pt x="46466" y="74709"/>
                </a:cubicBezTo>
                <a:cubicBezTo>
                  <a:pt x="46428" y="74671"/>
                  <a:pt x="46353" y="74671"/>
                  <a:pt x="46277" y="74671"/>
                </a:cubicBezTo>
                <a:close/>
                <a:moveTo>
                  <a:pt x="43101" y="74671"/>
                </a:moveTo>
                <a:lnTo>
                  <a:pt x="42912" y="74784"/>
                </a:lnTo>
                <a:cubicBezTo>
                  <a:pt x="42912" y="74822"/>
                  <a:pt x="42912" y="74860"/>
                  <a:pt x="42874" y="74898"/>
                </a:cubicBezTo>
                <a:lnTo>
                  <a:pt x="42988" y="75087"/>
                </a:lnTo>
                <a:lnTo>
                  <a:pt x="43064" y="75087"/>
                </a:lnTo>
                <a:cubicBezTo>
                  <a:pt x="43117" y="75113"/>
                  <a:pt x="43170" y="75140"/>
                  <a:pt x="43251" y="75140"/>
                </a:cubicBezTo>
                <a:cubicBezTo>
                  <a:pt x="43284" y="75140"/>
                  <a:pt x="43322" y="75136"/>
                  <a:pt x="43366" y="75124"/>
                </a:cubicBezTo>
                <a:lnTo>
                  <a:pt x="43479" y="75049"/>
                </a:lnTo>
                <a:cubicBezTo>
                  <a:pt x="43479" y="75011"/>
                  <a:pt x="43479" y="74973"/>
                  <a:pt x="43479" y="74935"/>
                </a:cubicBezTo>
                <a:cubicBezTo>
                  <a:pt x="43479" y="74746"/>
                  <a:pt x="43290" y="74709"/>
                  <a:pt x="43177" y="74709"/>
                </a:cubicBezTo>
                <a:cubicBezTo>
                  <a:pt x="43139" y="74709"/>
                  <a:pt x="43101" y="74709"/>
                  <a:pt x="43101" y="74671"/>
                </a:cubicBezTo>
                <a:close/>
                <a:moveTo>
                  <a:pt x="14027" y="74822"/>
                </a:moveTo>
                <a:cubicBezTo>
                  <a:pt x="13914" y="74822"/>
                  <a:pt x="13800" y="74822"/>
                  <a:pt x="13725" y="75011"/>
                </a:cubicBezTo>
                <a:lnTo>
                  <a:pt x="13800" y="75238"/>
                </a:lnTo>
                <a:cubicBezTo>
                  <a:pt x="13874" y="75238"/>
                  <a:pt x="14019" y="75238"/>
                  <a:pt x="14096" y="75029"/>
                </a:cubicBezTo>
                <a:lnTo>
                  <a:pt x="14096" y="75029"/>
                </a:lnTo>
                <a:lnTo>
                  <a:pt x="14103" y="75049"/>
                </a:lnTo>
                <a:cubicBezTo>
                  <a:pt x="14103" y="75049"/>
                  <a:pt x="14103" y="75011"/>
                  <a:pt x="14103" y="75011"/>
                </a:cubicBezTo>
                <a:cubicBezTo>
                  <a:pt x="14101" y="75017"/>
                  <a:pt x="14099" y="75023"/>
                  <a:pt x="14096" y="75029"/>
                </a:cubicBezTo>
                <a:lnTo>
                  <a:pt x="14096" y="75029"/>
                </a:lnTo>
                <a:lnTo>
                  <a:pt x="14027" y="74822"/>
                </a:lnTo>
                <a:close/>
                <a:moveTo>
                  <a:pt x="35578" y="74066"/>
                </a:moveTo>
                <a:lnTo>
                  <a:pt x="35389" y="74141"/>
                </a:lnTo>
                <a:cubicBezTo>
                  <a:pt x="35351" y="74179"/>
                  <a:pt x="35351" y="74217"/>
                  <a:pt x="35313" y="74255"/>
                </a:cubicBezTo>
                <a:lnTo>
                  <a:pt x="35275" y="74293"/>
                </a:lnTo>
                <a:cubicBezTo>
                  <a:pt x="35200" y="74444"/>
                  <a:pt x="35313" y="74520"/>
                  <a:pt x="35389" y="74557"/>
                </a:cubicBezTo>
                <a:lnTo>
                  <a:pt x="35389" y="74633"/>
                </a:lnTo>
                <a:cubicBezTo>
                  <a:pt x="35389" y="74671"/>
                  <a:pt x="35389" y="74709"/>
                  <a:pt x="35389" y="74784"/>
                </a:cubicBezTo>
                <a:lnTo>
                  <a:pt x="35389" y="74860"/>
                </a:lnTo>
                <a:cubicBezTo>
                  <a:pt x="35389" y="74898"/>
                  <a:pt x="35389" y="75011"/>
                  <a:pt x="35502" y="75011"/>
                </a:cubicBezTo>
                <a:cubicBezTo>
                  <a:pt x="35521" y="75030"/>
                  <a:pt x="35540" y="75039"/>
                  <a:pt x="35563" y="75039"/>
                </a:cubicBezTo>
                <a:cubicBezTo>
                  <a:pt x="35587" y="75039"/>
                  <a:pt x="35615" y="75030"/>
                  <a:pt x="35653" y="75011"/>
                </a:cubicBezTo>
                <a:cubicBezTo>
                  <a:pt x="35691" y="74973"/>
                  <a:pt x="35729" y="74973"/>
                  <a:pt x="35767" y="74935"/>
                </a:cubicBezTo>
                <a:cubicBezTo>
                  <a:pt x="35927" y="74855"/>
                  <a:pt x="36087" y="74775"/>
                  <a:pt x="36288" y="74775"/>
                </a:cubicBezTo>
                <a:cubicBezTo>
                  <a:pt x="36371" y="74775"/>
                  <a:pt x="36461" y="74789"/>
                  <a:pt x="36561" y="74822"/>
                </a:cubicBezTo>
                <a:lnTo>
                  <a:pt x="36679" y="74751"/>
                </a:lnTo>
                <a:lnTo>
                  <a:pt x="36679" y="74751"/>
                </a:lnTo>
                <a:lnTo>
                  <a:pt x="36712" y="74784"/>
                </a:lnTo>
                <a:cubicBezTo>
                  <a:pt x="36598" y="74822"/>
                  <a:pt x="36561" y="74898"/>
                  <a:pt x="36561" y="74973"/>
                </a:cubicBezTo>
                <a:cubicBezTo>
                  <a:pt x="36561" y="74973"/>
                  <a:pt x="36561" y="75011"/>
                  <a:pt x="36561" y="75011"/>
                </a:cubicBezTo>
                <a:lnTo>
                  <a:pt x="36636" y="75238"/>
                </a:lnTo>
                <a:cubicBezTo>
                  <a:pt x="36712" y="75238"/>
                  <a:pt x="36787" y="75238"/>
                  <a:pt x="36863" y="75162"/>
                </a:cubicBezTo>
                <a:cubicBezTo>
                  <a:pt x="36976" y="75087"/>
                  <a:pt x="37014" y="74973"/>
                  <a:pt x="37014" y="74860"/>
                </a:cubicBezTo>
                <a:cubicBezTo>
                  <a:pt x="37014" y="74746"/>
                  <a:pt x="36939" y="74709"/>
                  <a:pt x="36939" y="74709"/>
                </a:cubicBezTo>
                <a:cubicBezTo>
                  <a:pt x="36901" y="74709"/>
                  <a:pt x="36863" y="74699"/>
                  <a:pt x="36821" y="74699"/>
                </a:cubicBezTo>
                <a:cubicBezTo>
                  <a:pt x="36797" y="74699"/>
                  <a:pt x="36773" y="74702"/>
                  <a:pt x="36747" y="74710"/>
                </a:cubicBezTo>
                <a:lnTo>
                  <a:pt x="36747" y="74710"/>
                </a:lnTo>
                <a:lnTo>
                  <a:pt x="36750" y="74709"/>
                </a:lnTo>
                <a:cubicBezTo>
                  <a:pt x="36750" y="74671"/>
                  <a:pt x="36750" y="74633"/>
                  <a:pt x="36750" y="74595"/>
                </a:cubicBezTo>
                <a:cubicBezTo>
                  <a:pt x="36750" y="74444"/>
                  <a:pt x="36674" y="74141"/>
                  <a:pt x="36183" y="74104"/>
                </a:cubicBezTo>
                <a:cubicBezTo>
                  <a:pt x="36107" y="74104"/>
                  <a:pt x="36031" y="74141"/>
                  <a:pt x="35993" y="74179"/>
                </a:cubicBezTo>
                <a:cubicBezTo>
                  <a:pt x="35880" y="74141"/>
                  <a:pt x="35767" y="74104"/>
                  <a:pt x="35691" y="74104"/>
                </a:cubicBezTo>
                <a:cubicBezTo>
                  <a:pt x="35653" y="74104"/>
                  <a:pt x="35615" y="74066"/>
                  <a:pt x="35578" y="74066"/>
                </a:cubicBezTo>
                <a:close/>
                <a:moveTo>
                  <a:pt x="85036" y="74882"/>
                </a:moveTo>
                <a:cubicBezTo>
                  <a:pt x="85014" y="74882"/>
                  <a:pt x="84988" y="74887"/>
                  <a:pt x="84954" y="74898"/>
                </a:cubicBezTo>
                <a:lnTo>
                  <a:pt x="84841" y="75011"/>
                </a:lnTo>
                <a:lnTo>
                  <a:pt x="84841" y="75124"/>
                </a:lnTo>
                <a:lnTo>
                  <a:pt x="84954" y="75238"/>
                </a:lnTo>
                <a:cubicBezTo>
                  <a:pt x="84992" y="75238"/>
                  <a:pt x="85030" y="75276"/>
                  <a:pt x="85068" y="75276"/>
                </a:cubicBezTo>
                <a:lnTo>
                  <a:pt x="85257" y="75124"/>
                </a:lnTo>
                <a:cubicBezTo>
                  <a:pt x="85257" y="75049"/>
                  <a:pt x="85219" y="74973"/>
                  <a:pt x="85143" y="74935"/>
                </a:cubicBezTo>
                <a:cubicBezTo>
                  <a:pt x="85117" y="74909"/>
                  <a:pt x="85090" y="74882"/>
                  <a:pt x="85036" y="74882"/>
                </a:cubicBezTo>
                <a:close/>
                <a:moveTo>
                  <a:pt x="48092" y="75011"/>
                </a:moveTo>
                <a:lnTo>
                  <a:pt x="47903" y="75124"/>
                </a:lnTo>
                <a:cubicBezTo>
                  <a:pt x="47903" y="75162"/>
                  <a:pt x="47903" y="75162"/>
                  <a:pt x="47865" y="75200"/>
                </a:cubicBezTo>
                <a:lnTo>
                  <a:pt x="47979" y="75389"/>
                </a:lnTo>
                <a:lnTo>
                  <a:pt x="48092" y="75389"/>
                </a:lnTo>
                <a:lnTo>
                  <a:pt x="48205" y="75351"/>
                </a:lnTo>
                <a:cubicBezTo>
                  <a:pt x="48243" y="75314"/>
                  <a:pt x="48281" y="75238"/>
                  <a:pt x="48281" y="75162"/>
                </a:cubicBezTo>
                <a:cubicBezTo>
                  <a:pt x="48281" y="75124"/>
                  <a:pt x="48243" y="75049"/>
                  <a:pt x="48092" y="75011"/>
                </a:cubicBezTo>
                <a:close/>
                <a:moveTo>
                  <a:pt x="18375" y="75124"/>
                </a:moveTo>
                <a:cubicBezTo>
                  <a:pt x="18300" y="75124"/>
                  <a:pt x="18262" y="75162"/>
                  <a:pt x="18224" y="75162"/>
                </a:cubicBezTo>
                <a:cubicBezTo>
                  <a:pt x="18186" y="75200"/>
                  <a:pt x="18148" y="75238"/>
                  <a:pt x="18148" y="75314"/>
                </a:cubicBezTo>
                <a:lnTo>
                  <a:pt x="18148" y="75351"/>
                </a:lnTo>
                <a:lnTo>
                  <a:pt x="18224" y="75389"/>
                </a:lnTo>
                <a:cubicBezTo>
                  <a:pt x="18224" y="75389"/>
                  <a:pt x="18224" y="75351"/>
                  <a:pt x="18224" y="75351"/>
                </a:cubicBezTo>
                <a:lnTo>
                  <a:pt x="18337" y="75465"/>
                </a:lnTo>
                <a:lnTo>
                  <a:pt x="18451" y="75465"/>
                </a:lnTo>
                <a:lnTo>
                  <a:pt x="18564" y="75427"/>
                </a:lnTo>
                <a:cubicBezTo>
                  <a:pt x="18602" y="75389"/>
                  <a:pt x="18602" y="75351"/>
                  <a:pt x="18602" y="75314"/>
                </a:cubicBezTo>
                <a:cubicBezTo>
                  <a:pt x="18602" y="75200"/>
                  <a:pt x="18489" y="75124"/>
                  <a:pt x="18375" y="75124"/>
                </a:cubicBezTo>
                <a:close/>
                <a:moveTo>
                  <a:pt x="10171" y="75049"/>
                </a:moveTo>
                <a:lnTo>
                  <a:pt x="9982" y="75087"/>
                </a:lnTo>
                <a:cubicBezTo>
                  <a:pt x="9944" y="75087"/>
                  <a:pt x="9944" y="75124"/>
                  <a:pt x="9906" y="75124"/>
                </a:cubicBezTo>
                <a:cubicBezTo>
                  <a:pt x="9831" y="75124"/>
                  <a:pt x="9604" y="75162"/>
                  <a:pt x="9642" y="75389"/>
                </a:cubicBezTo>
                <a:lnTo>
                  <a:pt x="9679" y="75427"/>
                </a:lnTo>
                <a:cubicBezTo>
                  <a:pt x="9727" y="75499"/>
                  <a:pt x="9790" y="75525"/>
                  <a:pt x="9869" y="75525"/>
                </a:cubicBezTo>
                <a:cubicBezTo>
                  <a:pt x="9914" y="75525"/>
                  <a:pt x="9964" y="75516"/>
                  <a:pt x="10020" y="75503"/>
                </a:cubicBezTo>
                <a:cubicBezTo>
                  <a:pt x="10133" y="75465"/>
                  <a:pt x="10284" y="75389"/>
                  <a:pt x="10284" y="75238"/>
                </a:cubicBezTo>
                <a:cubicBezTo>
                  <a:pt x="10284" y="75162"/>
                  <a:pt x="10246" y="75124"/>
                  <a:pt x="10171" y="75049"/>
                </a:cubicBezTo>
                <a:close/>
                <a:moveTo>
                  <a:pt x="54330" y="75087"/>
                </a:moveTo>
                <a:lnTo>
                  <a:pt x="54179" y="75200"/>
                </a:lnTo>
                <a:cubicBezTo>
                  <a:pt x="54141" y="75389"/>
                  <a:pt x="54255" y="75503"/>
                  <a:pt x="54406" y="75540"/>
                </a:cubicBezTo>
                <a:lnTo>
                  <a:pt x="54557" y="75427"/>
                </a:lnTo>
                <a:lnTo>
                  <a:pt x="54595" y="75427"/>
                </a:lnTo>
                <a:cubicBezTo>
                  <a:pt x="54595" y="75389"/>
                  <a:pt x="54633" y="75314"/>
                  <a:pt x="54633" y="75238"/>
                </a:cubicBezTo>
                <a:cubicBezTo>
                  <a:pt x="54633" y="75238"/>
                  <a:pt x="54633" y="75200"/>
                  <a:pt x="54633" y="75200"/>
                </a:cubicBezTo>
                <a:lnTo>
                  <a:pt x="54481" y="75087"/>
                </a:lnTo>
                <a:close/>
                <a:moveTo>
                  <a:pt x="55947" y="75233"/>
                </a:moveTo>
                <a:cubicBezTo>
                  <a:pt x="55685" y="75233"/>
                  <a:pt x="55650" y="75396"/>
                  <a:pt x="55616" y="75465"/>
                </a:cubicBezTo>
                <a:lnTo>
                  <a:pt x="55653" y="75540"/>
                </a:lnTo>
                <a:cubicBezTo>
                  <a:pt x="55725" y="75612"/>
                  <a:pt x="55782" y="75639"/>
                  <a:pt x="55833" y="75639"/>
                </a:cubicBezTo>
                <a:cubicBezTo>
                  <a:pt x="55863" y="75639"/>
                  <a:pt x="55890" y="75630"/>
                  <a:pt x="55918" y="75616"/>
                </a:cubicBezTo>
                <a:cubicBezTo>
                  <a:pt x="56032" y="75616"/>
                  <a:pt x="56107" y="75540"/>
                  <a:pt x="56145" y="75389"/>
                </a:cubicBezTo>
                <a:lnTo>
                  <a:pt x="56032" y="75238"/>
                </a:lnTo>
                <a:cubicBezTo>
                  <a:pt x="56001" y="75235"/>
                  <a:pt x="55973" y="75233"/>
                  <a:pt x="55947" y="75233"/>
                </a:cubicBezTo>
                <a:close/>
                <a:moveTo>
                  <a:pt x="17392" y="75238"/>
                </a:moveTo>
                <a:lnTo>
                  <a:pt x="17241" y="75351"/>
                </a:lnTo>
                <a:cubicBezTo>
                  <a:pt x="17203" y="75540"/>
                  <a:pt x="17317" y="75654"/>
                  <a:pt x="17468" y="75692"/>
                </a:cubicBezTo>
                <a:lnTo>
                  <a:pt x="17581" y="75578"/>
                </a:lnTo>
                <a:lnTo>
                  <a:pt x="17581" y="75578"/>
                </a:lnTo>
                <a:cubicBezTo>
                  <a:pt x="17732" y="75540"/>
                  <a:pt x="17770" y="75465"/>
                  <a:pt x="17770" y="75427"/>
                </a:cubicBezTo>
                <a:cubicBezTo>
                  <a:pt x="17770" y="75389"/>
                  <a:pt x="17770" y="75351"/>
                  <a:pt x="17732" y="75314"/>
                </a:cubicBezTo>
                <a:lnTo>
                  <a:pt x="17619" y="75238"/>
                </a:lnTo>
                <a:close/>
                <a:moveTo>
                  <a:pt x="47600" y="75238"/>
                </a:moveTo>
                <a:cubicBezTo>
                  <a:pt x="47525" y="75238"/>
                  <a:pt x="47449" y="75238"/>
                  <a:pt x="47374" y="75276"/>
                </a:cubicBezTo>
                <a:cubicBezTo>
                  <a:pt x="47298" y="75314"/>
                  <a:pt x="47222" y="75427"/>
                  <a:pt x="47222" y="75503"/>
                </a:cubicBezTo>
                <a:cubicBezTo>
                  <a:pt x="47222" y="75616"/>
                  <a:pt x="47298" y="75692"/>
                  <a:pt x="47411" y="75729"/>
                </a:cubicBezTo>
                <a:lnTo>
                  <a:pt x="47563" y="75692"/>
                </a:lnTo>
                <a:cubicBezTo>
                  <a:pt x="47563" y="75692"/>
                  <a:pt x="47600" y="75654"/>
                  <a:pt x="47600" y="75654"/>
                </a:cubicBezTo>
                <a:cubicBezTo>
                  <a:pt x="47676" y="75616"/>
                  <a:pt x="47752" y="75578"/>
                  <a:pt x="47752" y="75465"/>
                </a:cubicBezTo>
                <a:cubicBezTo>
                  <a:pt x="47752" y="75427"/>
                  <a:pt x="47714" y="75389"/>
                  <a:pt x="47676" y="75314"/>
                </a:cubicBezTo>
                <a:lnTo>
                  <a:pt x="47600" y="75238"/>
                </a:lnTo>
                <a:close/>
                <a:moveTo>
                  <a:pt x="8460" y="75346"/>
                </a:moveTo>
                <a:cubicBezTo>
                  <a:pt x="8198" y="75346"/>
                  <a:pt x="8164" y="75506"/>
                  <a:pt x="8129" y="75540"/>
                </a:cubicBezTo>
                <a:lnTo>
                  <a:pt x="8167" y="75654"/>
                </a:lnTo>
                <a:cubicBezTo>
                  <a:pt x="8222" y="75709"/>
                  <a:pt x="8318" y="75744"/>
                  <a:pt x="8410" y="75744"/>
                </a:cubicBezTo>
                <a:cubicBezTo>
                  <a:pt x="8444" y="75744"/>
                  <a:pt x="8477" y="75740"/>
                  <a:pt x="8507" y="75729"/>
                </a:cubicBezTo>
                <a:cubicBezTo>
                  <a:pt x="8583" y="75692"/>
                  <a:pt x="8659" y="75616"/>
                  <a:pt x="8659" y="75503"/>
                </a:cubicBezTo>
                <a:cubicBezTo>
                  <a:pt x="8659" y="75503"/>
                  <a:pt x="8659" y="75465"/>
                  <a:pt x="8659" y="75465"/>
                </a:cubicBezTo>
                <a:lnTo>
                  <a:pt x="8545" y="75351"/>
                </a:lnTo>
                <a:cubicBezTo>
                  <a:pt x="8514" y="75348"/>
                  <a:pt x="8486" y="75346"/>
                  <a:pt x="8460" y="75346"/>
                </a:cubicBezTo>
                <a:close/>
                <a:moveTo>
                  <a:pt x="63872" y="75493"/>
                </a:moveTo>
                <a:cubicBezTo>
                  <a:pt x="63820" y="75493"/>
                  <a:pt x="63763" y="75503"/>
                  <a:pt x="63706" y="75540"/>
                </a:cubicBezTo>
                <a:lnTo>
                  <a:pt x="63744" y="75729"/>
                </a:lnTo>
                <a:cubicBezTo>
                  <a:pt x="63706" y="75729"/>
                  <a:pt x="63669" y="75692"/>
                  <a:pt x="63669" y="75654"/>
                </a:cubicBezTo>
                <a:cubicBezTo>
                  <a:pt x="63669" y="75616"/>
                  <a:pt x="63669" y="75616"/>
                  <a:pt x="63669" y="75616"/>
                </a:cubicBezTo>
                <a:cubicBezTo>
                  <a:pt x="63669" y="75654"/>
                  <a:pt x="63631" y="75729"/>
                  <a:pt x="63631" y="75805"/>
                </a:cubicBezTo>
                <a:lnTo>
                  <a:pt x="63744" y="75881"/>
                </a:lnTo>
                <a:cubicBezTo>
                  <a:pt x="63808" y="75895"/>
                  <a:pt x="63865" y="75901"/>
                  <a:pt x="63916" y="75901"/>
                </a:cubicBezTo>
                <a:cubicBezTo>
                  <a:pt x="64140" y="75901"/>
                  <a:pt x="64257" y="75784"/>
                  <a:pt x="64349" y="75692"/>
                </a:cubicBezTo>
                <a:lnTo>
                  <a:pt x="64198" y="75503"/>
                </a:lnTo>
                <a:cubicBezTo>
                  <a:pt x="64160" y="75521"/>
                  <a:pt x="64122" y="75531"/>
                  <a:pt x="64089" y="75531"/>
                </a:cubicBezTo>
                <a:cubicBezTo>
                  <a:pt x="64056" y="75531"/>
                  <a:pt x="64028" y="75521"/>
                  <a:pt x="64009" y="75503"/>
                </a:cubicBezTo>
                <a:cubicBezTo>
                  <a:pt x="63971" y="75503"/>
                  <a:pt x="63924" y="75493"/>
                  <a:pt x="63872" y="75493"/>
                </a:cubicBezTo>
                <a:close/>
                <a:moveTo>
                  <a:pt x="21059" y="75540"/>
                </a:moveTo>
                <a:lnTo>
                  <a:pt x="20908" y="75692"/>
                </a:lnTo>
                <a:lnTo>
                  <a:pt x="20908" y="75767"/>
                </a:lnTo>
                <a:lnTo>
                  <a:pt x="21059" y="75881"/>
                </a:lnTo>
                <a:cubicBezTo>
                  <a:pt x="21059" y="75918"/>
                  <a:pt x="21135" y="75956"/>
                  <a:pt x="21249" y="75956"/>
                </a:cubicBezTo>
                <a:lnTo>
                  <a:pt x="21362" y="75843"/>
                </a:lnTo>
                <a:lnTo>
                  <a:pt x="21362" y="75692"/>
                </a:lnTo>
                <a:lnTo>
                  <a:pt x="21249" y="75540"/>
                </a:lnTo>
                <a:close/>
                <a:moveTo>
                  <a:pt x="32364" y="75616"/>
                </a:moveTo>
                <a:lnTo>
                  <a:pt x="32251" y="75729"/>
                </a:lnTo>
                <a:lnTo>
                  <a:pt x="32251" y="75881"/>
                </a:lnTo>
                <a:lnTo>
                  <a:pt x="32364" y="75994"/>
                </a:lnTo>
                <a:cubicBezTo>
                  <a:pt x="32477" y="75994"/>
                  <a:pt x="32553" y="75994"/>
                  <a:pt x="32629" y="75956"/>
                </a:cubicBezTo>
                <a:cubicBezTo>
                  <a:pt x="32666" y="75918"/>
                  <a:pt x="32704" y="75843"/>
                  <a:pt x="32704" y="75767"/>
                </a:cubicBezTo>
                <a:lnTo>
                  <a:pt x="32704" y="75729"/>
                </a:lnTo>
                <a:lnTo>
                  <a:pt x="32553" y="75616"/>
                </a:lnTo>
                <a:close/>
                <a:moveTo>
                  <a:pt x="18678" y="75654"/>
                </a:moveTo>
                <a:cubicBezTo>
                  <a:pt x="18602" y="75692"/>
                  <a:pt x="18375" y="75729"/>
                  <a:pt x="18375" y="75918"/>
                </a:cubicBezTo>
                <a:lnTo>
                  <a:pt x="18375" y="75956"/>
                </a:lnTo>
                <a:lnTo>
                  <a:pt x="18526" y="76032"/>
                </a:lnTo>
                <a:cubicBezTo>
                  <a:pt x="18547" y="76037"/>
                  <a:pt x="18567" y="76039"/>
                  <a:pt x="18585" y="76039"/>
                </a:cubicBezTo>
                <a:cubicBezTo>
                  <a:pt x="18698" y="76039"/>
                  <a:pt x="18758" y="75951"/>
                  <a:pt x="18791" y="75918"/>
                </a:cubicBezTo>
                <a:cubicBezTo>
                  <a:pt x="18791" y="75918"/>
                  <a:pt x="18829" y="75881"/>
                  <a:pt x="18829" y="75881"/>
                </a:cubicBezTo>
                <a:lnTo>
                  <a:pt x="18715" y="75654"/>
                </a:lnTo>
                <a:close/>
                <a:moveTo>
                  <a:pt x="17052" y="75767"/>
                </a:moveTo>
                <a:lnTo>
                  <a:pt x="16938" y="75881"/>
                </a:lnTo>
                <a:lnTo>
                  <a:pt x="16938" y="76032"/>
                </a:lnTo>
                <a:lnTo>
                  <a:pt x="17090" y="76145"/>
                </a:lnTo>
                <a:lnTo>
                  <a:pt x="17241" y="76145"/>
                </a:lnTo>
                <a:lnTo>
                  <a:pt x="17392" y="76032"/>
                </a:lnTo>
                <a:lnTo>
                  <a:pt x="17392" y="75918"/>
                </a:lnTo>
                <a:lnTo>
                  <a:pt x="17279" y="75805"/>
                </a:lnTo>
                <a:cubicBezTo>
                  <a:pt x="17241" y="75805"/>
                  <a:pt x="17165" y="75767"/>
                  <a:pt x="17052" y="75767"/>
                </a:cubicBezTo>
                <a:close/>
                <a:moveTo>
                  <a:pt x="20455" y="75805"/>
                </a:moveTo>
                <a:cubicBezTo>
                  <a:pt x="20266" y="75843"/>
                  <a:pt x="20152" y="75994"/>
                  <a:pt x="20190" y="76145"/>
                </a:cubicBezTo>
                <a:lnTo>
                  <a:pt x="20341" y="76221"/>
                </a:lnTo>
                <a:cubicBezTo>
                  <a:pt x="20354" y="76208"/>
                  <a:pt x="20366" y="76204"/>
                  <a:pt x="20379" y="76204"/>
                </a:cubicBezTo>
                <a:cubicBezTo>
                  <a:pt x="20404" y="76204"/>
                  <a:pt x="20429" y="76221"/>
                  <a:pt x="20455" y="76221"/>
                </a:cubicBezTo>
                <a:cubicBezTo>
                  <a:pt x="20530" y="76221"/>
                  <a:pt x="20644" y="76221"/>
                  <a:pt x="20719" y="76145"/>
                </a:cubicBezTo>
                <a:cubicBezTo>
                  <a:pt x="20757" y="76145"/>
                  <a:pt x="20795" y="76070"/>
                  <a:pt x="20795" y="76032"/>
                </a:cubicBezTo>
                <a:cubicBezTo>
                  <a:pt x="20795" y="75994"/>
                  <a:pt x="20757" y="75994"/>
                  <a:pt x="20757" y="75956"/>
                </a:cubicBezTo>
                <a:cubicBezTo>
                  <a:pt x="20719" y="75843"/>
                  <a:pt x="20606" y="75805"/>
                  <a:pt x="20455" y="75805"/>
                </a:cubicBezTo>
                <a:close/>
                <a:moveTo>
                  <a:pt x="23063" y="75805"/>
                </a:moveTo>
                <a:cubicBezTo>
                  <a:pt x="22950" y="75805"/>
                  <a:pt x="22874" y="75843"/>
                  <a:pt x="22799" y="75881"/>
                </a:cubicBezTo>
                <a:cubicBezTo>
                  <a:pt x="22761" y="75918"/>
                  <a:pt x="22723" y="75956"/>
                  <a:pt x="22723" y="76070"/>
                </a:cubicBezTo>
                <a:lnTo>
                  <a:pt x="22723" y="76107"/>
                </a:lnTo>
                <a:lnTo>
                  <a:pt x="22874" y="76221"/>
                </a:lnTo>
                <a:lnTo>
                  <a:pt x="23025" y="76221"/>
                </a:lnTo>
                <a:lnTo>
                  <a:pt x="23177" y="76070"/>
                </a:lnTo>
                <a:lnTo>
                  <a:pt x="23177" y="75918"/>
                </a:lnTo>
                <a:lnTo>
                  <a:pt x="23063" y="75805"/>
                </a:lnTo>
                <a:close/>
                <a:moveTo>
                  <a:pt x="7256" y="75908"/>
                </a:moveTo>
                <a:cubicBezTo>
                  <a:pt x="7230" y="75908"/>
                  <a:pt x="7206" y="75911"/>
                  <a:pt x="7184" y="75918"/>
                </a:cubicBezTo>
                <a:cubicBezTo>
                  <a:pt x="7071" y="75956"/>
                  <a:pt x="7033" y="76070"/>
                  <a:pt x="7071" y="76183"/>
                </a:cubicBezTo>
                <a:lnTo>
                  <a:pt x="7222" y="76259"/>
                </a:lnTo>
                <a:lnTo>
                  <a:pt x="7260" y="76259"/>
                </a:lnTo>
                <a:cubicBezTo>
                  <a:pt x="7335" y="76259"/>
                  <a:pt x="7524" y="76259"/>
                  <a:pt x="7562" y="76107"/>
                </a:cubicBezTo>
                <a:lnTo>
                  <a:pt x="7524" y="75994"/>
                </a:lnTo>
                <a:cubicBezTo>
                  <a:pt x="7494" y="75963"/>
                  <a:pt x="7364" y="75908"/>
                  <a:pt x="7256" y="75908"/>
                </a:cubicBezTo>
                <a:close/>
                <a:moveTo>
                  <a:pt x="61589" y="75805"/>
                </a:moveTo>
                <a:cubicBezTo>
                  <a:pt x="61438" y="75805"/>
                  <a:pt x="61287" y="75843"/>
                  <a:pt x="61249" y="75994"/>
                </a:cubicBezTo>
                <a:lnTo>
                  <a:pt x="61249" y="76107"/>
                </a:lnTo>
                <a:cubicBezTo>
                  <a:pt x="61287" y="76183"/>
                  <a:pt x="61400" y="76221"/>
                  <a:pt x="61438" y="76259"/>
                </a:cubicBezTo>
                <a:cubicBezTo>
                  <a:pt x="61476" y="76259"/>
                  <a:pt x="61551" y="76297"/>
                  <a:pt x="61551" y="76297"/>
                </a:cubicBezTo>
                <a:lnTo>
                  <a:pt x="61740" y="76334"/>
                </a:lnTo>
                <a:cubicBezTo>
                  <a:pt x="61892" y="76259"/>
                  <a:pt x="61930" y="76183"/>
                  <a:pt x="61930" y="76107"/>
                </a:cubicBezTo>
                <a:cubicBezTo>
                  <a:pt x="61930" y="75994"/>
                  <a:pt x="61778" y="75843"/>
                  <a:pt x="61589" y="75805"/>
                </a:cubicBezTo>
                <a:close/>
                <a:moveTo>
                  <a:pt x="78830" y="75881"/>
                </a:moveTo>
                <a:cubicBezTo>
                  <a:pt x="78754" y="75881"/>
                  <a:pt x="78678" y="75881"/>
                  <a:pt x="78603" y="75918"/>
                </a:cubicBezTo>
                <a:cubicBezTo>
                  <a:pt x="78451" y="76032"/>
                  <a:pt x="78565" y="76297"/>
                  <a:pt x="78754" y="76334"/>
                </a:cubicBezTo>
                <a:cubicBezTo>
                  <a:pt x="78784" y="76344"/>
                  <a:pt x="78815" y="76349"/>
                  <a:pt x="78844" y="76349"/>
                </a:cubicBezTo>
                <a:cubicBezTo>
                  <a:pt x="78925" y="76349"/>
                  <a:pt x="79001" y="76314"/>
                  <a:pt x="79056" y="76259"/>
                </a:cubicBezTo>
                <a:lnTo>
                  <a:pt x="79094" y="76221"/>
                </a:lnTo>
                <a:cubicBezTo>
                  <a:pt x="79094" y="76183"/>
                  <a:pt x="79094" y="76183"/>
                  <a:pt x="79094" y="76145"/>
                </a:cubicBezTo>
                <a:cubicBezTo>
                  <a:pt x="79094" y="76070"/>
                  <a:pt x="79094" y="75994"/>
                  <a:pt x="78943" y="75956"/>
                </a:cubicBezTo>
                <a:lnTo>
                  <a:pt x="78830" y="75881"/>
                </a:lnTo>
                <a:close/>
                <a:moveTo>
                  <a:pt x="18073" y="75956"/>
                </a:moveTo>
                <a:lnTo>
                  <a:pt x="17959" y="76070"/>
                </a:lnTo>
                <a:lnTo>
                  <a:pt x="17959" y="76259"/>
                </a:lnTo>
                <a:lnTo>
                  <a:pt x="18110" y="76372"/>
                </a:lnTo>
                <a:lnTo>
                  <a:pt x="18262" y="76372"/>
                </a:lnTo>
                <a:lnTo>
                  <a:pt x="18413" y="76259"/>
                </a:lnTo>
                <a:lnTo>
                  <a:pt x="18413" y="76145"/>
                </a:lnTo>
                <a:lnTo>
                  <a:pt x="18300" y="76032"/>
                </a:lnTo>
                <a:cubicBezTo>
                  <a:pt x="18262" y="75994"/>
                  <a:pt x="18186" y="75956"/>
                  <a:pt x="18073" y="75956"/>
                </a:cubicBezTo>
                <a:close/>
                <a:moveTo>
                  <a:pt x="15729" y="75767"/>
                </a:moveTo>
                <a:lnTo>
                  <a:pt x="15653" y="75805"/>
                </a:lnTo>
                <a:cubicBezTo>
                  <a:pt x="15540" y="75881"/>
                  <a:pt x="15540" y="75994"/>
                  <a:pt x="15540" y="76070"/>
                </a:cubicBezTo>
                <a:cubicBezTo>
                  <a:pt x="15540" y="76107"/>
                  <a:pt x="15540" y="76259"/>
                  <a:pt x="15653" y="76334"/>
                </a:cubicBezTo>
                <a:cubicBezTo>
                  <a:pt x="15719" y="76379"/>
                  <a:pt x="15786" y="76397"/>
                  <a:pt x="15845" y="76397"/>
                </a:cubicBezTo>
                <a:cubicBezTo>
                  <a:pt x="15886" y="76397"/>
                  <a:pt x="15924" y="76388"/>
                  <a:pt x="15955" y="76372"/>
                </a:cubicBezTo>
                <a:cubicBezTo>
                  <a:pt x="15955" y="76372"/>
                  <a:pt x="15972" y="76355"/>
                  <a:pt x="15995" y="76355"/>
                </a:cubicBezTo>
                <a:cubicBezTo>
                  <a:pt x="16006" y="76355"/>
                  <a:pt x="16018" y="76360"/>
                  <a:pt x="16031" y="76372"/>
                </a:cubicBezTo>
                <a:lnTo>
                  <a:pt x="16182" y="76221"/>
                </a:lnTo>
                <a:lnTo>
                  <a:pt x="16182" y="76145"/>
                </a:lnTo>
                <a:cubicBezTo>
                  <a:pt x="16144" y="76107"/>
                  <a:pt x="16144" y="76107"/>
                  <a:pt x="16182" y="76070"/>
                </a:cubicBezTo>
                <a:lnTo>
                  <a:pt x="16182" y="75994"/>
                </a:lnTo>
                <a:lnTo>
                  <a:pt x="16069" y="75881"/>
                </a:lnTo>
                <a:cubicBezTo>
                  <a:pt x="16069" y="75881"/>
                  <a:pt x="16031" y="75843"/>
                  <a:pt x="16031" y="75843"/>
                </a:cubicBezTo>
                <a:cubicBezTo>
                  <a:pt x="15955" y="75805"/>
                  <a:pt x="15880" y="75767"/>
                  <a:pt x="15729" y="75767"/>
                </a:cubicBezTo>
                <a:close/>
                <a:moveTo>
                  <a:pt x="52671" y="76004"/>
                </a:moveTo>
                <a:cubicBezTo>
                  <a:pt x="52638" y="76004"/>
                  <a:pt x="52610" y="76013"/>
                  <a:pt x="52591" y="76032"/>
                </a:cubicBezTo>
                <a:cubicBezTo>
                  <a:pt x="52478" y="76070"/>
                  <a:pt x="52440" y="76145"/>
                  <a:pt x="52440" y="76221"/>
                </a:cubicBezTo>
                <a:cubicBezTo>
                  <a:pt x="52440" y="76297"/>
                  <a:pt x="52515" y="76372"/>
                  <a:pt x="52591" y="76410"/>
                </a:cubicBezTo>
                <a:cubicBezTo>
                  <a:pt x="52667" y="76410"/>
                  <a:pt x="52742" y="76410"/>
                  <a:pt x="52780" y="76372"/>
                </a:cubicBezTo>
                <a:cubicBezTo>
                  <a:pt x="52818" y="76334"/>
                  <a:pt x="52856" y="76297"/>
                  <a:pt x="52856" y="76221"/>
                </a:cubicBezTo>
                <a:cubicBezTo>
                  <a:pt x="52856" y="76145"/>
                  <a:pt x="52818" y="76070"/>
                  <a:pt x="52780" y="76032"/>
                </a:cubicBezTo>
                <a:cubicBezTo>
                  <a:pt x="52742" y="76013"/>
                  <a:pt x="52704" y="76004"/>
                  <a:pt x="52671" y="76004"/>
                </a:cubicBezTo>
                <a:close/>
                <a:moveTo>
                  <a:pt x="27674" y="76280"/>
                </a:moveTo>
                <a:cubicBezTo>
                  <a:pt x="27651" y="76280"/>
                  <a:pt x="27625" y="76284"/>
                  <a:pt x="27600" y="76297"/>
                </a:cubicBezTo>
                <a:lnTo>
                  <a:pt x="27487" y="76410"/>
                </a:lnTo>
                <a:lnTo>
                  <a:pt x="27487" y="76486"/>
                </a:lnTo>
                <a:lnTo>
                  <a:pt x="27600" y="76637"/>
                </a:lnTo>
                <a:cubicBezTo>
                  <a:pt x="27638" y="76637"/>
                  <a:pt x="27638" y="76675"/>
                  <a:pt x="27714" y="76675"/>
                </a:cubicBezTo>
                <a:lnTo>
                  <a:pt x="27865" y="76523"/>
                </a:lnTo>
                <a:cubicBezTo>
                  <a:pt x="27865" y="76448"/>
                  <a:pt x="27865" y="76372"/>
                  <a:pt x="27789" y="76297"/>
                </a:cubicBezTo>
                <a:cubicBezTo>
                  <a:pt x="27764" y="76297"/>
                  <a:pt x="27722" y="76280"/>
                  <a:pt x="27674" y="76280"/>
                </a:cubicBezTo>
                <a:close/>
                <a:moveTo>
                  <a:pt x="8621" y="76334"/>
                </a:moveTo>
                <a:cubicBezTo>
                  <a:pt x="8507" y="76372"/>
                  <a:pt x="8394" y="76486"/>
                  <a:pt x="8394" y="76561"/>
                </a:cubicBezTo>
                <a:cubicBezTo>
                  <a:pt x="8394" y="76637"/>
                  <a:pt x="8470" y="76712"/>
                  <a:pt x="8545" y="76712"/>
                </a:cubicBezTo>
                <a:lnTo>
                  <a:pt x="8696" y="76599"/>
                </a:lnTo>
                <a:cubicBezTo>
                  <a:pt x="8696" y="76637"/>
                  <a:pt x="8696" y="76675"/>
                  <a:pt x="8696" y="76675"/>
                </a:cubicBezTo>
                <a:cubicBezTo>
                  <a:pt x="8734" y="76675"/>
                  <a:pt x="8885" y="76637"/>
                  <a:pt x="8885" y="76523"/>
                </a:cubicBezTo>
                <a:lnTo>
                  <a:pt x="8885" y="76448"/>
                </a:lnTo>
                <a:cubicBezTo>
                  <a:pt x="8848" y="76372"/>
                  <a:pt x="8734" y="76334"/>
                  <a:pt x="8621" y="76334"/>
                </a:cubicBezTo>
                <a:close/>
                <a:moveTo>
                  <a:pt x="10351" y="76282"/>
                </a:moveTo>
                <a:cubicBezTo>
                  <a:pt x="10313" y="76282"/>
                  <a:pt x="10277" y="76286"/>
                  <a:pt x="10246" y="76297"/>
                </a:cubicBezTo>
                <a:cubicBezTo>
                  <a:pt x="10095" y="76334"/>
                  <a:pt x="10020" y="76448"/>
                  <a:pt x="10057" y="76561"/>
                </a:cubicBezTo>
                <a:lnTo>
                  <a:pt x="10095" y="76637"/>
                </a:lnTo>
                <a:cubicBezTo>
                  <a:pt x="10178" y="76692"/>
                  <a:pt x="10302" y="76727"/>
                  <a:pt x="10421" y="76727"/>
                </a:cubicBezTo>
                <a:cubicBezTo>
                  <a:pt x="10465" y="76727"/>
                  <a:pt x="10508" y="76723"/>
                  <a:pt x="10549" y="76712"/>
                </a:cubicBezTo>
                <a:cubicBezTo>
                  <a:pt x="10662" y="76675"/>
                  <a:pt x="10700" y="76599"/>
                  <a:pt x="10700" y="76486"/>
                </a:cubicBezTo>
                <a:cubicBezTo>
                  <a:pt x="10700" y="76486"/>
                  <a:pt x="10700" y="76448"/>
                  <a:pt x="10700" y="76410"/>
                </a:cubicBezTo>
                <a:lnTo>
                  <a:pt x="10662" y="76372"/>
                </a:lnTo>
                <a:cubicBezTo>
                  <a:pt x="10579" y="76317"/>
                  <a:pt x="10456" y="76282"/>
                  <a:pt x="10351" y="76282"/>
                </a:cubicBezTo>
                <a:close/>
                <a:moveTo>
                  <a:pt x="77506" y="76448"/>
                </a:moveTo>
                <a:cubicBezTo>
                  <a:pt x="77431" y="76448"/>
                  <a:pt x="77317" y="76448"/>
                  <a:pt x="77279" y="76523"/>
                </a:cubicBezTo>
                <a:cubicBezTo>
                  <a:pt x="77204" y="76561"/>
                  <a:pt x="77204" y="76599"/>
                  <a:pt x="77204" y="76675"/>
                </a:cubicBezTo>
                <a:lnTo>
                  <a:pt x="77355" y="76675"/>
                </a:lnTo>
                <a:cubicBezTo>
                  <a:pt x="77355" y="76675"/>
                  <a:pt x="77317" y="76675"/>
                  <a:pt x="77317" y="76712"/>
                </a:cubicBezTo>
                <a:cubicBezTo>
                  <a:pt x="77393" y="76750"/>
                  <a:pt x="77544" y="76750"/>
                  <a:pt x="77695" y="76750"/>
                </a:cubicBezTo>
                <a:cubicBezTo>
                  <a:pt x="77695" y="76712"/>
                  <a:pt x="77695" y="76712"/>
                  <a:pt x="77695" y="76675"/>
                </a:cubicBezTo>
                <a:lnTo>
                  <a:pt x="77847" y="76675"/>
                </a:lnTo>
                <a:cubicBezTo>
                  <a:pt x="77847" y="76561"/>
                  <a:pt x="77695" y="76448"/>
                  <a:pt x="77506" y="76448"/>
                </a:cubicBezTo>
                <a:close/>
                <a:moveTo>
                  <a:pt x="49642" y="76297"/>
                </a:moveTo>
                <a:cubicBezTo>
                  <a:pt x="49566" y="76297"/>
                  <a:pt x="49340" y="76334"/>
                  <a:pt x="49340" y="76523"/>
                </a:cubicBezTo>
                <a:lnTo>
                  <a:pt x="49340" y="76561"/>
                </a:lnTo>
                <a:lnTo>
                  <a:pt x="49415" y="76637"/>
                </a:lnTo>
                <a:lnTo>
                  <a:pt x="49415" y="76637"/>
                </a:lnTo>
                <a:lnTo>
                  <a:pt x="49529" y="76788"/>
                </a:lnTo>
                <a:cubicBezTo>
                  <a:pt x="49642" y="76788"/>
                  <a:pt x="49755" y="76788"/>
                  <a:pt x="49831" y="76750"/>
                </a:cubicBezTo>
                <a:cubicBezTo>
                  <a:pt x="49907" y="76675"/>
                  <a:pt x="49944" y="76599"/>
                  <a:pt x="49944" y="76523"/>
                </a:cubicBezTo>
                <a:cubicBezTo>
                  <a:pt x="49944" y="76448"/>
                  <a:pt x="49907" y="76372"/>
                  <a:pt x="49831" y="76297"/>
                </a:cubicBezTo>
                <a:close/>
                <a:moveTo>
                  <a:pt x="62156" y="76523"/>
                </a:moveTo>
                <a:cubicBezTo>
                  <a:pt x="62119" y="76561"/>
                  <a:pt x="62081" y="76637"/>
                  <a:pt x="62081" y="76750"/>
                </a:cubicBezTo>
                <a:cubicBezTo>
                  <a:pt x="62081" y="76864"/>
                  <a:pt x="62194" y="76977"/>
                  <a:pt x="62308" y="76977"/>
                </a:cubicBezTo>
                <a:lnTo>
                  <a:pt x="62459" y="76864"/>
                </a:lnTo>
                <a:cubicBezTo>
                  <a:pt x="62497" y="76864"/>
                  <a:pt x="62610" y="76826"/>
                  <a:pt x="62610" y="76712"/>
                </a:cubicBezTo>
                <a:cubicBezTo>
                  <a:pt x="62610" y="76675"/>
                  <a:pt x="62572" y="76637"/>
                  <a:pt x="62572" y="76637"/>
                </a:cubicBezTo>
                <a:lnTo>
                  <a:pt x="62459" y="76523"/>
                </a:lnTo>
                <a:close/>
                <a:moveTo>
                  <a:pt x="51003" y="76372"/>
                </a:moveTo>
                <a:lnTo>
                  <a:pt x="50852" y="76523"/>
                </a:lnTo>
                <a:cubicBezTo>
                  <a:pt x="50890" y="76561"/>
                  <a:pt x="50890" y="76637"/>
                  <a:pt x="50890" y="76675"/>
                </a:cubicBezTo>
                <a:lnTo>
                  <a:pt x="50890" y="76750"/>
                </a:lnTo>
                <a:cubicBezTo>
                  <a:pt x="50890" y="76901"/>
                  <a:pt x="50927" y="77053"/>
                  <a:pt x="51192" y="77128"/>
                </a:cubicBezTo>
                <a:lnTo>
                  <a:pt x="51343" y="77090"/>
                </a:lnTo>
                <a:cubicBezTo>
                  <a:pt x="51381" y="77053"/>
                  <a:pt x="51419" y="77015"/>
                  <a:pt x="51419" y="76939"/>
                </a:cubicBezTo>
                <a:cubicBezTo>
                  <a:pt x="51419" y="76864"/>
                  <a:pt x="51343" y="76826"/>
                  <a:pt x="51306" y="76788"/>
                </a:cubicBezTo>
                <a:cubicBezTo>
                  <a:pt x="51343" y="76750"/>
                  <a:pt x="51381" y="76637"/>
                  <a:pt x="51381" y="76486"/>
                </a:cubicBezTo>
                <a:lnTo>
                  <a:pt x="51230" y="76372"/>
                </a:lnTo>
                <a:close/>
                <a:moveTo>
                  <a:pt x="45781" y="76888"/>
                </a:moveTo>
                <a:cubicBezTo>
                  <a:pt x="45686" y="76888"/>
                  <a:pt x="45588" y="76944"/>
                  <a:pt x="45559" y="77090"/>
                </a:cubicBezTo>
                <a:lnTo>
                  <a:pt x="45634" y="77280"/>
                </a:lnTo>
                <a:cubicBezTo>
                  <a:pt x="45748" y="77280"/>
                  <a:pt x="45823" y="77280"/>
                  <a:pt x="45861" y="77242"/>
                </a:cubicBezTo>
                <a:cubicBezTo>
                  <a:pt x="45899" y="77204"/>
                  <a:pt x="45975" y="77128"/>
                  <a:pt x="45975" y="77053"/>
                </a:cubicBezTo>
                <a:lnTo>
                  <a:pt x="45937" y="77015"/>
                </a:lnTo>
                <a:lnTo>
                  <a:pt x="45861" y="76901"/>
                </a:lnTo>
                <a:cubicBezTo>
                  <a:pt x="45836" y="76893"/>
                  <a:pt x="45808" y="76888"/>
                  <a:pt x="45781" y="76888"/>
                </a:cubicBezTo>
                <a:close/>
                <a:moveTo>
                  <a:pt x="91041" y="77015"/>
                </a:moveTo>
                <a:lnTo>
                  <a:pt x="90815" y="77090"/>
                </a:lnTo>
                <a:cubicBezTo>
                  <a:pt x="90777" y="77090"/>
                  <a:pt x="90625" y="77204"/>
                  <a:pt x="90701" y="77355"/>
                </a:cubicBezTo>
                <a:lnTo>
                  <a:pt x="90852" y="77431"/>
                </a:lnTo>
                <a:cubicBezTo>
                  <a:pt x="90890" y="77431"/>
                  <a:pt x="90890" y="77469"/>
                  <a:pt x="90928" y="77469"/>
                </a:cubicBezTo>
                <a:lnTo>
                  <a:pt x="91155" y="77355"/>
                </a:lnTo>
                <a:cubicBezTo>
                  <a:pt x="91117" y="77280"/>
                  <a:pt x="91117" y="77242"/>
                  <a:pt x="91117" y="77242"/>
                </a:cubicBezTo>
                <a:cubicBezTo>
                  <a:pt x="91117" y="77166"/>
                  <a:pt x="91117" y="77090"/>
                  <a:pt x="91041" y="77015"/>
                </a:cubicBezTo>
                <a:close/>
                <a:moveTo>
                  <a:pt x="75389" y="77204"/>
                </a:moveTo>
                <a:lnTo>
                  <a:pt x="75162" y="77280"/>
                </a:lnTo>
                <a:lnTo>
                  <a:pt x="75162" y="77431"/>
                </a:lnTo>
                <a:lnTo>
                  <a:pt x="75276" y="77544"/>
                </a:lnTo>
                <a:lnTo>
                  <a:pt x="75465" y="77544"/>
                </a:lnTo>
                <a:lnTo>
                  <a:pt x="75616" y="77469"/>
                </a:lnTo>
                <a:cubicBezTo>
                  <a:pt x="75616" y="77431"/>
                  <a:pt x="75616" y="77431"/>
                  <a:pt x="75616" y="77393"/>
                </a:cubicBezTo>
                <a:cubicBezTo>
                  <a:pt x="75616" y="77242"/>
                  <a:pt x="75465" y="77204"/>
                  <a:pt x="75389" y="77204"/>
                </a:cubicBezTo>
                <a:close/>
                <a:moveTo>
                  <a:pt x="35048" y="77185"/>
                </a:moveTo>
                <a:cubicBezTo>
                  <a:pt x="34963" y="77185"/>
                  <a:pt x="34878" y="77204"/>
                  <a:pt x="34821" y="77242"/>
                </a:cubicBezTo>
                <a:lnTo>
                  <a:pt x="34859" y="77431"/>
                </a:lnTo>
                <a:cubicBezTo>
                  <a:pt x="34921" y="77492"/>
                  <a:pt x="35008" y="77554"/>
                  <a:pt x="35120" y="77554"/>
                </a:cubicBezTo>
                <a:cubicBezTo>
                  <a:pt x="35145" y="77554"/>
                  <a:pt x="35172" y="77551"/>
                  <a:pt x="35200" y="77544"/>
                </a:cubicBezTo>
                <a:cubicBezTo>
                  <a:pt x="35237" y="77506"/>
                  <a:pt x="35313" y="77469"/>
                  <a:pt x="35351" y="77355"/>
                </a:cubicBezTo>
                <a:lnTo>
                  <a:pt x="35275" y="77242"/>
                </a:lnTo>
                <a:cubicBezTo>
                  <a:pt x="35218" y="77204"/>
                  <a:pt x="35133" y="77185"/>
                  <a:pt x="35048" y="77185"/>
                </a:cubicBezTo>
                <a:close/>
                <a:moveTo>
                  <a:pt x="10622" y="77226"/>
                </a:moveTo>
                <a:cubicBezTo>
                  <a:pt x="10596" y="77226"/>
                  <a:pt x="10571" y="77231"/>
                  <a:pt x="10549" y="77242"/>
                </a:cubicBezTo>
                <a:cubicBezTo>
                  <a:pt x="10473" y="77242"/>
                  <a:pt x="10398" y="77280"/>
                  <a:pt x="10322" y="77355"/>
                </a:cubicBezTo>
                <a:lnTo>
                  <a:pt x="10360" y="77506"/>
                </a:lnTo>
                <a:cubicBezTo>
                  <a:pt x="10398" y="77582"/>
                  <a:pt x="10473" y="77582"/>
                  <a:pt x="10587" y="77582"/>
                </a:cubicBezTo>
                <a:cubicBezTo>
                  <a:pt x="10662" y="77582"/>
                  <a:pt x="10738" y="77506"/>
                  <a:pt x="10814" y="77431"/>
                </a:cubicBezTo>
                <a:lnTo>
                  <a:pt x="10776" y="77280"/>
                </a:lnTo>
                <a:cubicBezTo>
                  <a:pt x="10749" y="77253"/>
                  <a:pt x="10685" y="77226"/>
                  <a:pt x="10622" y="77226"/>
                </a:cubicBezTo>
                <a:close/>
                <a:moveTo>
                  <a:pt x="30639" y="77188"/>
                </a:moveTo>
                <a:cubicBezTo>
                  <a:pt x="30558" y="77188"/>
                  <a:pt x="30478" y="77215"/>
                  <a:pt x="30398" y="77242"/>
                </a:cubicBezTo>
                <a:cubicBezTo>
                  <a:pt x="30247" y="77355"/>
                  <a:pt x="30247" y="77544"/>
                  <a:pt x="30398" y="77582"/>
                </a:cubicBezTo>
                <a:lnTo>
                  <a:pt x="30587" y="77506"/>
                </a:lnTo>
                <a:lnTo>
                  <a:pt x="30587" y="77506"/>
                </a:lnTo>
                <a:cubicBezTo>
                  <a:pt x="30587" y="77506"/>
                  <a:pt x="30549" y="77544"/>
                  <a:pt x="30549" y="77544"/>
                </a:cubicBezTo>
                <a:lnTo>
                  <a:pt x="30587" y="77544"/>
                </a:lnTo>
                <a:cubicBezTo>
                  <a:pt x="30663" y="77544"/>
                  <a:pt x="30814" y="77506"/>
                  <a:pt x="30814" y="77355"/>
                </a:cubicBezTo>
                <a:lnTo>
                  <a:pt x="30814" y="77317"/>
                </a:lnTo>
                <a:lnTo>
                  <a:pt x="30738" y="77204"/>
                </a:lnTo>
                <a:cubicBezTo>
                  <a:pt x="30705" y="77193"/>
                  <a:pt x="30672" y="77188"/>
                  <a:pt x="30639" y="77188"/>
                </a:cubicBezTo>
                <a:close/>
                <a:moveTo>
                  <a:pt x="48412" y="76777"/>
                </a:moveTo>
                <a:cubicBezTo>
                  <a:pt x="48373" y="76777"/>
                  <a:pt x="48329" y="76790"/>
                  <a:pt x="48281" y="76826"/>
                </a:cubicBezTo>
                <a:lnTo>
                  <a:pt x="48205" y="76939"/>
                </a:lnTo>
                <a:cubicBezTo>
                  <a:pt x="48130" y="76977"/>
                  <a:pt x="47979" y="77053"/>
                  <a:pt x="48054" y="77280"/>
                </a:cubicBezTo>
                <a:lnTo>
                  <a:pt x="48092" y="77317"/>
                </a:lnTo>
                <a:cubicBezTo>
                  <a:pt x="48205" y="77393"/>
                  <a:pt x="48319" y="77393"/>
                  <a:pt x="48432" y="77393"/>
                </a:cubicBezTo>
                <a:cubicBezTo>
                  <a:pt x="48470" y="77393"/>
                  <a:pt x="48508" y="77431"/>
                  <a:pt x="48508" y="77431"/>
                </a:cubicBezTo>
                <a:cubicBezTo>
                  <a:pt x="48508" y="77431"/>
                  <a:pt x="48546" y="77469"/>
                  <a:pt x="48508" y="77582"/>
                </a:cubicBezTo>
                <a:lnTo>
                  <a:pt x="48659" y="77695"/>
                </a:lnTo>
                <a:cubicBezTo>
                  <a:pt x="48961" y="77658"/>
                  <a:pt x="49113" y="77506"/>
                  <a:pt x="49151" y="77242"/>
                </a:cubicBezTo>
                <a:lnTo>
                  <a:pt x="49113" y="77128"/>
                </a:lnTo>
                <a:cubicBezTo>
                  <a:pt x="49075" y="77128"/>
                  <a:pt x="49037" y="77090"/>
                  <a:pt x="49037" y="77053"/>
                </a:cubicBezTo>
                <a:cubicBezTo>
                  <a:pt x="48999" y="76977"/>
                  <a:pt x="48961" y="76901"/>
                  <a:pt x="48848" y="76864"/>
                </a:cubicBezTo>
                <a:lnTo>
                  <a:pt x="48772" y="76977"/>
                </a:lnTo>
                <a:lnTo>
                  <a:pt x="48697" y="76901"/>
                </a:lnTo>
                <a:lnTo>
                  <a:pt x="48621" y="76901"/>
                </a:lnTo>
                <a:cubicBezTo>
                  <a:pt x="48621" y="76901"/>
                  <a:pt x="48583" y="76901"/>
                  <a:pt x="48583" y="76864"/>
                </a:cubicBezTo>
                <a:cubicBezTo>
                  <a:pt x="48558" y="76838"/>
                  <a:pt x="48497" y="76777"/>
                  <a:pt x="48412" y="76777"/>
                </a:cubicBezTo>
                <a:close/>
                <a:moveTo>
                  <a:pt x="89869" y="76675"/>
                </a:moveTo>
                <a:lnTo>
                  <a:pt x="89605" y="76750"/>
                </a:lnTo>
                <a:cubicBezTo>
                  <a:pt x="89579" y="76724"/>
                  <a:pt x="89517" y="76680"/>
                  <a:pt x="89431" y="76680"/>
                </a:cubicBezTo>
                <a:cubicBezTo>
                  <a:pt x="89392" y="76680"/>
                  <a:pt x="89349" y="76689"/>
                  <a:pt x="89302" y="76712"/>
                </a:cubicBezTo>
                <a:lnTo>
                  <a:pt x="89189" y="76750"/>
                </a:lnTo>
                <a:cubicBezTo>
                  <a:pt x="89038" y="76901"/>
                  <a:pt x="88849" y="77053"/>
                  <a:pt x="88811" y="77393"/>
                </a:cubicBezTo>
                <a:lnTo>
                  <a:pt x="88962" y="77506"/>
                </a:lnTo>
                <a:lnTo>
                  <a:pt x="89000" y="77506"/>
                </a:lnTo>
                <a:cubicBezTo>
                  <a:pt x="88962" y="77506"/>
                  <a:pt x="88962" y="77469"/>
                  <a:pt x="88962" y="77469"/>
                </a:cubicBezTo>
                <a:lnTo>
                  <a:pt x="88962" y="77469"/>
                </a:lnTo>
                <a:lnTo>
                  <a:pt x="89113" y="77582"/>
                </a:lnTo>
                <a:cubicBezTo>
                  <a:pt x="89169" y="77571"/>
                  <a:pt x="89214" y="77566"/>
                  <a:pt x="89254" y="77566"/>
                </a:cubicBezTo>
                <a:cubicBezTo>
                  <a:pt x="89350" y="77566"/>
                  <a:pt x="89411" y="77593"/>
                  <a:pt x="89491" y="77620"/>
                </a:cubicBezTo>
                <a:cubicBezTo>
                  <a:pt x="89567" y="77658"/>
                  <a:pt x="89642" y="77695"/>
                  <a:pt x="89794" y="77695"/>
                </a:cubicBezTo>
                <a:lnTo>
                  <a:pt x="89907" y="77658"/>
                </a:lnTo>
                <a:cubicBezTo>
                  <a:pt x="89945" y="77620"/>
                  <a:pt x="89945" y="77582"/>
                  <a:pt x="89983" y="77582"/>
                </a:cubicBezTo>
                <a:cubicBezTo>
                  <a:pt x="90058" y="77469"/>
                  <a:pt x="90172" y="77317"/>
                  <a:pt x="90172" y="77128"/>
                </a:cubicBezTo>
                <a:cubicBezTo>
                  <a:pt x="90172" y="76939"/>
                  <a:pt x="90058" y="76826"/>
                  <a:pt x="89945" y="76750"/>
                </a:cubicBezTo>
                <a:cubicBezTo>
                  <a:pt x="89907" y="76750"/>
                  <a:pt x="89869" y="76712"/>
                  <a:pt x="89869" y="76675"/>
                </a:cubicBezTo>
                <a:close/>
                <a:moveTo>
                  <a:pt x="53536" y="77506"/>
                </a:moveTo>
                <a:lnTo>
                  <a:pt x="53385" y="77658"/>
                </a:lnTo>
                <a:lnTo>
                  <a:pt x="53385" y="77733"/>
                </a:lnTo>
                <a:lnTo>
                  <a:pt x="53498" y="77847"/>
                </a:lnTo>
                <a:cubicBezTo>
                  <a:pt x="53536" y="77884"/>
                  <a:pt x="53574" y="77884"/>
                  <a:pt x="53612" y="77922"/>
                </a:cubicBezTo>
                <a:lnTo>
                  <a:pt x="53801" y="77771"/>
                </a:lnTo>
                <a:cubicBezTo>
                  <a:pt x="53801" y="77771"/>
                  <a:pt x="53801" y="77733"/>
                  <a:pt x="53839" y="77695"/>
                </a:cubicBezTo>
                <a:lnTo>
                  <a:pt x="53725" y="77506"/>
                </a:lnTo>
                <a:close/>
                <a:moveTo>
                  <a:pt x="60826" y="77727"/>
                </a:moveTo>
                <a:cubicBezTo>
                  <a:pt x="60786" y="77727"/>
                  <a:pt x="60750" y="77733"/>
                  <a:pt x="60720" y="77733"/>
                </a:cubicBezTo>
                <a:cubicBezTo>
                  <a:pt x="60568" y="77771"/>
                  <a:pt x="60455" y="77922"/>
                  <a:pt x="60455" y="78036"/>
                </a:cubicBezTo>
                <a:lnTo>
                  <a:pt x="60531" y="78149"/>
                </a:lnTo>
                <a:cubicBezTo>
                  <a:pt x="60619" y="78193"/>
                  <a:pt x="60695" y="78212"/>
                  <a:pt x="60765" y="78212"/>
                </a:cubicBezTo>
                <a:cubicBezTo>
                  <a:pt x="60815" y="78212"/>
                  <a:pt x="60862" y="78203"/>
                  <a:pt x="60909" y="78187"/>
                </a:cubicBezTo>
                <a:cubicBezTo>
                  <a:pt x="60984" y="78149"/>
                  <a:pt x="61060" y="78073"/>
                  <a:pt x="61098" y="77922"/>
                </a:cubicBezTo>
                <a:lnTo>
                  <a:pt x="61022" y="77809"/>
                </a:lnTo>
                <a:cubicBezTo>
                  <a:pt x="60954" y="77741"/>
                  <a:pt x="60886" y="77727"/>
                  <a:pt x="60826" y="77727"/>
                </a:cubicBezTo>
                <a:close/>
                <a:moveTo>
                  <a:pt x="24296" y="77415"/>
                </a:moveTo>
                <a:cubicBezTo>
                  <a:pt x="24229" y="77415"/>
                  <a:pt x="24175" y="77442"/>
                  <a:pt x="24122" y="77469"/>
                </a:cubicBezTo>
                <a:cubicBezTo>
                  <a:pt x="24084" y="77506"/>
                  <a:pt x="24046" y="77582"/>
                  <a:pt x="24046" y="77658"/>
                </a:cubicBezTo>
                <a:lnTo>
                  <a:pt x="24046" y="77695"/>
                </a:lnTo>
                <a:lnTo>
                  <a:pt x="24160" y="77809"/>
                </a:lnTo>
                <a:lnTo>
                  <a:pt x="24235" y="77809"/>
                </a:lnTo>
                <a:lnTo>
                  <a:pt x="24273" y="77960"/>
                </a:lnTo>
                <a:lnTo>
                  <a:pt x="24311" y="77960"/>
                </a:lnTo>
                <a:cubicBezTo>
                  <a:pt x="24349" y="77998"/>
                  <a:pt x="24387" y="77998"/>
                  <a:pt x="24424" y="77998"/>
                </a:cubicBezTo>
                <a:cubicBezTo>
                  <a:pt x="24424" y="78073"/>
                  <a:pt x="24462" y="78111"/>
                  <a:pt x="24500" y="78149"/>
                </a:cubicBezTo>
                <a:cubicBezTo>
                  <a:pt x="24576" y="78225"/>
                  <a:pt x="24651" y="78225"/>
                  <a:pt x="24727" y="78225"/>
                </a:cubicBezTo>
                <a:lnTo>
                  <a:pt x="24878" y="78111"/>
                </a:lnTo>
                <a:cubicBezTo>
                  <a:pt x="24878" y="78111"/>
                  <a:pt x="24878" y="78073"/>
                  <a:pt x="24878" y="78073"/>
                </a:cubicBezTo>
                <a:cubicBezTo>
                  <a:pt x="24878" y="77884"/>
                  <a:pt x="24727" y="77771"/>
                  <a:pt x="24576" y="77733"/>
                </a:cubicBezTo>
                <a:cubicBezTo>
                  <a:pt x="24538" y="77695"/>
                  <a:pt x="24500" y="77695"/>
                  <a:pt x="24462" y="77695"/>
                </a:cubicBezTo>
                <a:cubicBezTo>
                  <a:pt x="24500" y="77658"/>
                  <a:pt x="24500" y="77620"/>
                  <a:pt x="24500" y="77544"/>
                </a:cubicBezTo>
                <a:lnTo>
                  <a:pt x="24387" y="77431"/>
                </a:lnTo>
                <a:cubicBezTo>
                  <a:pt x="24353" y="77420"/>
                  <a:pt x="24323" y="77415"/>
                  <a:pt x="24296" y="77415"/>
                </a:cubicBezTo>
                <a:close/>
                <a:moveTo>
                  <a:pt x="23895" y="78036"/>
                </a:moveTo>
                <a:cubicBezTo>
                  <a:pt x="23782" y="78036"/>
                  <a:pt x="23668" y="78111"/>
                  <a:pt x="23668" y="78225"/>
                </a:cubicBezTo>
                <a:lnTo>
                  <a:pt x="23819" y="78225"/>
                </a:lnTo>
                <a:cubicBezTo>
                  <a:pt x="23819" y="78225"/>
                  <a:pt x="23819" y="78225"/>
                  <a:pt x="23819" y="78263"/>
                </a:cubicBezTo>
                <a:lnTo>
                  <a:pt x="24008" y="78263"/>
                </a:lnTo>
                <a:cubicBezTo>
                  <a:pt x="24008" y="78225"/>
                  <a:pt x="24008" y="78225"/>
                  <a:pt x="24008" y="78225"/>
                </a:cubicBezTo>
                <a:lnTo>
                  <a:pt x="24160" y="78225"/>
                </a:lnTo>
                <a:cubicBezTo>
                  <a:pt x="24160" y="78149"/>
                  <a:pt x="24122" y="78111"/>
                  <a:pt x="24046" y="78073"/>
                </a:cubicBezTo>
                <a:cubicBezTo>
                  <a:pt x="24008" y="78036"/>
                  <a:pt x="23971" y="78036"/>
                  <a:pt x="23895" y="78036"/>
                </a:cubicBezTo>
                <a:lnTo>
                  <a:pt x="23933" y="78149"/>
                </a:lnTo>
                <a:lnTo>
                  <a:pt x="23895" y="78149"/>
                </a:lnTo>
                <a:lnTo>
                  <a:pt x="23895" y="78036"/>
                </a:lnTo>
                <a:close/>
                <a:moveTo>
                  <a:pt x="69756" y="77922"/>
                </a:moveTo>
                <a:lnTo>
                  <a:pt x="69604" y="78036"/>
                </a:lnTo>
                <a:lnTo>
                  <a:pt x="69604" y="78225"/>
                </a:lnTo>
                <a:lnTo>
                  <a:pt x="69718" y="78338"/>
                </a:lnTo>
                <a:cubicBezTo>
                  <a:pt x="69945" y="78338"/>
                  <a:pt x="70020" y="78225"/>
                  <a:pt x="70096" y="78149"/>
                </a:cubicBezTo>
                <a:lnTo>
                  <a:pt x="70096" y="78111"/>
                </a:lnTo>
                <a:lnTo>
                  <a:pt x="69983" y="77922"/>
                </a:lnTo>
                <a:close/>
                <a:moveTo>
                  <a:pt x="75465" y="77771"/>
                </a:moveTo>
                <a:lnTo>
                  <a:pt x="75351" y="77847"/>
                </a:lnTo>
                <a:cubicBezTo>
                  <a:pt x="75200" y="78036"/>
                  <a:pt x="75313" y="78187"/>
                  <a:pt x="75427" y="78300"/>
                </a:cubicBezTo>
                <a:lnTo>
                  <a:pt x="75502" y="78225"/>
                </a:lnTo>
                <a:lnTo>
                  <a:pt x="75465" y="78300"/>
                </a:lnTo>
                <a:lnTo>
                  <a:pt x="75502" y="78300"/>
                </a:lnTo>
                <a:cubicBezTo>
                  <a:pt x="75583" y="78327"/>
                  <a:pt x="75644" y="78354"/>
                  <a:pt x="75700" y="78354"/>
                </a:cubicBezTo>
                <a:cubicBezTo>
                  <a:pt x="75723" y="78354"/>
                  <a:pt x="75745" y="78349"/>
                  <a:pt x="75767" y="78338"/>
                </a:cubicBezTo>
                <a:cubicBezTo>
                  <a:pt x="75843" y="78300"/>
                  <a:pt x="75843" y="78263"/>
                  <a:pt x="75843" y="78225"/>
                </a:cubicBezTo>
                <a:lnTo>
                  <a:pt x="75843" y="78187"/>
                </a:lnTo>
                <a:cubicBezTo>
                  <a:pt x="75881" y="78149"/>
                  <a:pt x="75918" y="78111"/>
                  <a:pt x="75918" y="78036"/>
                </a:cubicBezTo>
                <a:lnTo>
                  <a:pt x="75843" y="77960"/>
                </a:lnTo>
                <a:cubicBezTo>
                  <a:pt x="75843" y="77960"/>
                  <a:pt x="75805" y="77922"/>
                  <a:pt x="75805" y="77922"/>
                </a:cubicBezTo>
                <a:cubicBezTo>
                  <a:pt x="75729" y="77847"/>
                  <a:pt x="75654" y="77771"/>
                  <a:pt x="75465" y="77771"/>
                </a:cubicBezTo>
                <a:close/>
                <a:moveTo>
                  <a:pt x="33158" y="77922"/>
                </a:moveTo>
                <a:lnTo>
                  <a:pt x="33044" y="78036"/>
                </a:lnTo>
                <a:lnTo>
                  <a:pt x="33044" y="78263"/>
                </a:lnTo>
                <a:lnTo>
                  <a:pt x="33120" y="78376"/>
                </a:lnTo>
                <a:cubicBezTo>
                  <a:pt x="33173" y="78394"/>
                  <a:pt x="33217" y="78401"/>
                  <a:pt x="33255" y="78401"/>
                </a:cubicBezTo>
                <a:cubicBezTo>
                  <a:pt x="33380" y="78401"/>
                  <a:pt x="33431" y="78321"/>
                  <a:pt x="33460" y="78263"/>
                </a:cubicBezTo>
                <a:cubicBezTo>
                  <a:pt x="33612" y="78225"/>
                  <a:pt x="33649" y="78149"/>
                  <a:pt x="33649" y="78073"/>
                </a:cubicBezTo>
                <a:cubicBezTo>
                  <a:pt x="33649" y="78073"/>
                  <a:pt x="33649" y="78036"/>
                  <a:pt x="33649" y="78036"/>
                </a:cubicBezTo>
                <a:lnTo>
                  <a:pt x="33460" y="77960"/>
                </a:lnTo>
                <a:lnTo>
                  <a:pt x="33347" y="77960"/>
                </a:lnTo>
                <a:cubicBezTo>
                  <a:pt x="33309" y="77960"/>
                  <a:pt x="33271" y="77922"/>
                  <a:pt x="33158" y="77922"/>
                </a:cubicBezTo>
                <a:close/>
                <a:moveTo>
                  <a:pt x="80148" y="78069"/>
                </a:moveTo>
                <a:cubicBezTo>
                  <a:pt x="79979" y="78069"/>
                  <a:pt x="79847" y="78265"/>
                  <a:pt x="79813" y="78300"/>
                </a:cubicBezTo>
                <a:lnTo>
                  <a:pt x="79888" y="78489"/>
                </a:lnTo>
                <a:cubicBezTo>
                  <a:pt x="80039" y="78489"/>
                  <a:pt x="80115" y="78452"/>
                  <a:pt x="80153" y="78414"/>
                </a:cubicBezTo>
                <a:lnTo>
                  <a:pt x="80191" y="78414"/>
                </a:lnTo>
                <a:lnTo>
                  <a:pt x="80380" y="78300"/>
                </a:lnTo>
                <a:cubicBezTo>
                  <a:pt x="80342" y="78111"/>
                  <a:pt x="80266" y="78073"/>
                  <a:pt x="80191" y="78073"/>
                </a:cubicBezTo>
                <a:cubicBezTo>
                  <a:pt x="80176" y="78071"/>
                  <a:pt x="80162" y="78069"/>
                  <a:pt x="80148" y="78069"/>
                </a:cubicBezTo>
                <a:close/>
                <a:moveTo>
                  <a:pt x="21059" y="77733"/>
                </a:moveTo>
                <a:lnTo>
                  <a:pt x="20870" y="77771"/>
                </a:lnTo>
                <a:cubicBezTo>
                  <a:pt x="20833" y="77809"/>
                  <a:pt x="20833" y="77884"/>
                  <a:pt x="20795" y="77960"/>
                </a:cubicBezTo>
                <a:cubicBezTo>
                  <a:pt x="20795" y="77960"/>
                  <a:pt x="20757" y="78036"/>
                  <a:pt x="20757" y="78036"/>
                </a:cubicBezTo>
                <a:lnTo>
                  <a:pt x="20833" y="78149"/>
                </a:lnTo>
                <a:cubicBezTo>
                  <a:pt x="20795" y="78187"/>
                  <a:pt x="20757" y="78225"/>
                  <a:pt x="20757" y="78263"/>
                </a:cubicBezTo>
                <a:cubicBezTo>
                  <a:pt x="20719" y="78263"/>
                  <a:pt x="20719" y="78263"/>
                  <a:pt x="20719" y="78300"/>
                </a:cubicBezTo>
                <a:lnTo>
                  <a:pt x="20719" y="78452"/>
                </a:lnTo>
                <a:cubicBezTo>
                  <a:pt x="20802" y="78507"/>
                  <a:pt x="20906" y="78542"/>
                  <a:pt x="21014" y="78542"/>
                </a:cubicBezTo>
                <a:cubicBezTo>
                  <a:pt x="21054" y="78542"/>
                  <a:pt x="21095" y="78537"/>
                  <a:pt x="21135" y="78527"/>
                </a:cubicBezTo>
                <a:lnTo>
                  <a:pt x="21249" y="78414"/>
                </a:lnTo>
                <a:cubicBezTo>
                  <a:pt x="21249" y="78376"/>
                  <a:pt x="21249" y="78376"/>
                  <a:pt x="21286" y="78338"/>
                </a:cubicBezTo>
                <a:cubicBezTo>
                  <a:pt x="21286" y="78338"/>
                  <a:pt x="21286" y="78300"/>
                  <a:pt x="21286" y="78263"/>
                </a:cubicBezTo>
                <a:lnTo>
                  <a:pt x="21362" y="78300"/>
                </a:lnTo>
                <a:cubicBezTo>
                  <a:pt x="21447" y="78337"/>
                  <a:pt x="21516" y="78354"/>
                  <a:pt x="21575" y="78354"/>
                </a:cubicBezTo>
                <a:cubicBezTo>
                  <a:pt x="21699" y="78354"/>
                  <a:pt x="21776" y="78278"/>
                  <a:pt x="21853" y="78149"/>
                </a:cubicBezTo>
                <a:lnTo>
                  <a:pt x="21702" y="77998"/>
                </a:lnTo>
                <a:lnTo>
                  <a:pt x="21627" y="77998"/>
                </a:lnTo>
                <a:cubicBezTo>
                  <a:pt x="21589" y="77960"/>
                  <a:pt x="21513" y="77922"/>
                  <a:pt x="21475" y="77922"/>
                </a:cubicBezTo>
                <a:lnTo>
                  <a:pt x="21324" y="78036"/>
                </a:lnTo>
                <a:cubicBezTo>
                  <a:pt x="21324" y="78073"/>
                  <a:pt x="21286" y="78111"/>
                  <a:pt x="21286" y="78149"/>
                </a:cubicBezTo>
                <a:cubicBezTo>
                  <a:pt x="21249" y="78149"/>
                  <a:pt x="21249" y="78111"/>
                  <a:pt x="21211" y="78073"/>
                </a:cubicBezTo>
                <a:lnTo>
                  <a:pt x="21249" y="78036"/>
                </a:lnTo>
                <a:cubicBezTo>
                  <a:pt x="21249" y="77884"/>
                  <a:pt x="21173" y="77771"/>
                  <a:pt x="21059" y="77733"/>
                </a:cubicBezTo>
                <a:close/>
                <a:moveTo>
                  <a:pt x="70966" y="78073"/>
                </a:moveTo>
                <a:cubicBezTo>
                  <a:pt x="70739" y="78073"/>
                  <a:pt x="70663" y="78187"/>
                  <a:pt x="70587" y="78300"/>
                </a:cubicBezTo>
                <a:lnTo>
                  <a:pt x="70663" y="78489"/>
                </a:lnTo>
                <a:lnTo>
                  <a:pt x="70701" y="78489"/>
                </a:lnTo>
                <a:cubicBezTo>
                  <a:pt x="70754" y="78516"/>
                  <a:pt x="70808" y="78543"/>
                  <a:pt x="70875" y="78543"/>
                </a:cubicBezTo>
                <a:cubicBezTo>
                  <a:pt x="70902" y="78543"/>
                  <a:pt x="70932" y="78538"/>
                  <a:pt x="70966" y="78527"/>
                </a:cubicBezTo>
                <a:lnTo>
                  <a:pt x="71079" y="78414"/>
                </a:lnTo>
                <a:lnTo>
                  <a:pt x="71079" y="78225"/>
                </a:lnTo>
                <a:lnTo>
                  <a:pt x="70966" y="78073"/>
                </a:lnTo>
                <a:close/>
                <a:moveTo>
                  <a:pt x="23404" y="78263"/>
                </a:moveTo>
                <a:lnTo>
                  <a:pt x="23252" y="78376"/>
                </a:lnTo>
                <a:lnTo>
                  <a:pt x="23252" y="78527"/>
                </a:lnTo>
                <a:lnTo>
                  <a:pt x="23366" y="78641"/>
                </a:lnTo>
                <a:cubicBezTo>
                  <a:pt x="23403" y="78647"/>
                  <a:pt x="23438" y="78650"/>
                  <a:pt x="23473" y="78650"/>
                </a:cubicBezTo>
                <a:cubicBezTo>
                  <a:pt x="23650" y="78650"/>
                  <a:pt x="23788" y="78566"/>
                  <a:pt x="23819" y="78376"/>
                </a:cubicBezTo>
                <a:lnTo>
                  <a:pt x="23706" y="78263"/>
                </a:lnTo>
                <a:close/>
                <a:moveTo>
                  <a:pt x="20152" y="78272"/>
                </a:moveTo>
                <a:cubicBezTo>
                  <a:pt x="20114" y="78272"/>
                  <a:pt x="20076" y="78281"/>
                  <a:pt x="20039" y="78300"/>
                </a:cubicBezTo>
                <a:cubicBezTo>
                  <a:pt x="19925" y="78376"/>
                  <a:pt x="19887" y="78565"/>
                  <a:pt x="20001" y="78641"/>
                </a:cubicBezTo>
                <a:cubicBezTo>
                  <a:pt x="20076" y="78678"/>
                  <a:pt x="20114" y="78678"/>
                  <a:pt x="20190" y="78678"/>
                </a:cubicBezTo>
                <a:lnTo>
                  <a:pt x="20228" y="78641"/>
                </a:lnTo>
                <a:lnTo>
                  <a:pt x="20190" y="78641"/>
                </a:lnTo>
                <a:lnTo>
                  <a:pt x="20341" y="78527"/>
                </a:lnTo>
                <a:lnTo>
                  <a:pt x="20341" y="78414"/>
                </a:lnTo>
                <a:lnTo>
                  <a:pt x="20266" y="78300"/>
                </a:lnTo>
                <a:cubicBezTo>
                  <a:pt x="20228" y="78281"/>
                  <a:pt x="20190" y="78272"/>
                  <a:pt x="20152" y="78272"/>
                </a:cubicBezTo>
                <a:close/>
                <a:moveTo>
                  <a:pt x="33763" y="78641"/>
                </a:moveTo>
                <a:cubicBezTo>
                  <a:pt x="33687" y="78641"/>
                  <a:pt x="33612" y="78678"/>
                  <a:pt x="33574" y="78716"/>
                </a:cubicBezTo>
                <a:cubicBezTo>
                  <a:pt x="33536" y="78754"/>
                  <a:pt x="33498" y="78830"/>
                  <a:pt x="33498" y="78943"/>
                </a:cubicBezTo>
                <a:lnTo>
                  <a:pt x="33649" y="79056"/>
                </a:lnTo>
                <a:lnTo>
                  <a:pt x="33763" y="79056"/>
                </a:lnTo>
                <a:lnTo>
                  <a:pt x="33914" y="78943"/>
                </a:lnTo>
                <a:lnTo>
                  <a:pt x="33914" y="78792"/>
                </a:lnTo>
                <a:lnTo>
                  <a:pt x="33763" y="78641"/>
                </a:lnTo>
                <a:close/>
                <a:moveTo>
                  <a:pt x="39962" y="78284"/>
                </a:moveTo>
                <a:cubicBezTo>
                  <a:pt x="39938" y="78284"/>
                  <a:pt x="39913" y="78288"/>
                  <a:pt x="39888" y="78300"/>
                </a:cubicBezTo>
                <a:lnTo>
                  <a:pt x="39774" y="78414"/>
                </a:lnTo>
                <a:cubicBezTo>
                  <a:pt x="39736" y="78603"/>
                  <a:pt x="39850" y="78716"/>
                  <a:pt x="40001" y="78754"/>
                </a:cubicBezTo>
                <a:lnTo>
                  <a:pt x="40039" y="78716"/>
                </a:lnTo>
                <a:lnTo>
                  <a:pt x="40039" y="78716"/>
                </a:lnTo>
                <a:cubicBezTo>
                  <a:pt x="40039" y="78754"/>
                  <a:pt x="40001" y="78754"/>
                  <a:pt x="40001" y="78754"/>
                </a:cubicBezTo>
                <a:cubicBezTo>
                  <a:pt x="39963" y="78792"/>
                  <a:pt x="39925" y="78867"/>
                  <a:pt x="39925" y="78905"/>
                </a:cubicBezTo>
                <a:cubicBezTo>
                  <a:pt x="39925" y="78981"/>
                  <a:pt x="39963" y="79056"/>
                  <a:pt x="40115" y="79094"/>
                </a:cubicBezTo>
                <a:lnTo>
                  <a:pt x="40266" y="79019"/>
                </a:lnTo>
                <a:cubicBezTo>
                  <a:pt x="40304" y="78981"/>
                  <a:pt x="40379" y="78905"/>
                  <a:pt x="40379" y="78830"/>
                </a:cubicBezTo>
                <a:cubicBezTo>
                  <a:pt x="40379" y="78716"/>
                  <a:pt x="40266" y="78678"/>
                  <a:pt x="40152" y="78641"/>
                </a:cubicBezTo>
                <a:lnTo>
                  <a:pt x="40039" y="78716"/>
                </a:lnTo>
                <a:lnTo>
                  <a:pt x="40152" y="78603"/>
                </a:lnTo>
                <a:cubicBezTo>
                  <a:pt x="40152" y="78565"/>
                  <a:pt x="40152" y="78565"/>
                  <a:pt x="40152" y="78565"/>
                </a:cubicBezTo>
                <a:cubicBezTo>
                  <a:pt x="40152" y="78527"/>
                  <a:pt x="40190" y="78489"/>
                  <a:pt x="40190" y="78489"/>
                </a:cubicBezTo>
                <a:cubicBezTo>
                  <a:pt x="40190" y="78452"/>
                  <a:pt x="40190" y="78376"/>
                  <a:pt x="40077" y="78300"/>
                </a:cubicBezTo>
                <a:cubicBezTo>
                  <a:pt x="40052" y="78300"/>
                  <a:pt x="40009" y="78284"/>
                  <a:pt x="39962" y="78284"/>
                </a:cubicBezTo>
                <a:close/>
                <a:moveTo>
                  <a:pt x="72856" y="78603"/>
                </a:moveTo>
                <a:lnTo>
                  <a:pt x="72742" y="78754"/>
                </a:lnTo>
                <a:cubicBezTo>
                  <a:pt x="72742" y="78792"/>
                  <a:pt x="72742" y="78792"/>
                  <a:pt x="72742" y="78830"/>
                </a:cubicBezTo>
                <a:cubicBezTo>
                  <a:pt x="72705" y="78943"/>
                  <a:pt x="72742" y="79019"/>
                  <a:pt x="72780" y="79056"/>
                </a:cubicBezTo>
                <a:cubicBezTo>
                  <a:pt x="72818" y="79094"/>
                  <a:pt x="72856" y="79094"/>
                  <a:pt x="72932" y="79094"/>
                </a:cubicBezTo>
                <a:lnTo>
                  <a:pt x="73045" y="79019"/>
                </a:lnTo>
                <a:cubicBezTo>
                  <a:pt x="73083" y="79019"/>
                  <a:pt x="73083" y="78981"/>
                  <a:pt x="73121" y="78981"/>
                </a:cubicBezTo>
                <a:cubicBezTo>
                  <a:pt x="73158" y="78981"/>
                  <a:pt x="73310" y="78943"/>
                  <a:pt x="73310" y="78792"/>
                </a:cubicBezTo>
                <a:lnTo>
                  <a:pt x="73272" y="78678"/>
                </a:lnTo>
                <a:cubicBezTo>
                  <a:pt x="73158" y="78603"/>
                  <a:pt x="73007" y="78603"/>
                  <a:pt x="72856" y="78603"/>
                </a:cubicBezTo>
                <a:close/>
                <a:moveTo>
                  <a:pt x="90200" y="78782"/>
                </a:moveTo>
                <a:cubicBezTo>
                  <a:pt x="90177" y="78782"/>
                  <a:pt x="90155" y="78785"/>
                  <a:pt x="90134" y="78792"/>
                </a:cubicBezTo>
                <a:cubicBezTo>
                  <a:pt x="90021" y="78830"/>
                  <a:pt x="89945" y="78905"/>
                  <a:pt x="89907" y="78981"/>
                </a:cubicBezTo>
                <a:lnTo>
                  <a:pt x="89945" y="79094"/>
                </a:lnTo>
                <a:cubicBezTo>
                  <a:pt x="90021" y="79208"/>
                  <a:pt x="90134" y="79246"/>
                  <a:pt x="90247" y="79246"/>
                </a:cubicBezTo>
                <a:cubicBezTo>
                  <a:pt x="90361" y="79208"/>
                  <a:pt x="90474" y="79132"/>
                  <a:pt x="90550" y="79019"/>
                </a:cubicBezTo>
                <a:lnTo>
                  <a:pt x="90474" y="78905"/>
                </a:lnTo>
                <a:cubicBezTo>
                  <a:pt x="90413" y="78844"/>
                  <a:pt x="90300" y="78782"/>
                  <a:pt x="90200" y="78782"/>
                </a:cubicBezTo>
                <a:close/>
                <a:moveTo>
                  <a:pt x="15653" y="79246"/>
                </a:moveTo>
                <a:cubicBezTo>
                  <a:pt x="15653" y="79246"/>
                  <a:pt x="15653" y="79246"/>
                  <a:pt x="15653" y="79246"/>
                </a:cubicBezTo>
                <a:cubicBezTo>
                  <a:pt x="15653" y="79246"/>
                  <a:pt x="15653" y="79246"/>
                  <a:pt x="15653" y="79246"/>
                </a:cubicBezTo>
                <a:close/>
                <a:moveTo>
                  <a:pt x="49642" y="78452"/>
                </a:moveTo>
                <a:cubicBezTo>
                  <a:pt x="49604" y="78452"/>
                  <a:pt x="49491" y="78452"/>
                  <a:pt x="49377" y="78527"/>
                </a:cubicBezTo>
                <a:cubicBezTo>
                  <a:pt x="49302" y="78527"/>
                  <a:pt x="49188" y="78527"/>
                  <a:pt x="49113" y="78603"/>
                </a:cubicBezTo>
                <a:cubicBezTo>
                  <a:pt x="49037" y="78641"/>
                  <a:pt x="48999" y="78754"/>
                  <a:pt x="48999" y="78867"/>
                </a:cubicBezTo>
                <a:lnTo>
                  <a:pt x="49037" y="78981"/>
                </a:lnTo>
                <a:cubicBezTo>
                  <a:pt x="49226" y="79094"/>
                  <a:pt x="49491" y="79094"/>
                  <a:pt x="49642" y="79094"/>
                </a:cubicBezTo>
                <a:lnTo>
                  <a:pt x="49642" y="79170"/>
                </a:lnTo>
                <a:cubicBezTo>
                  <a:pt x="49673" y="79200"/>
                  <a:pt x="49728" y="79256"/>
                  <a:pt x="49848" y="79256"/>
                </a:cubicBezTo>
                <a:cubicBezTo>
                  <a:pt x="49876" y="79256"/>
                  <a:pt x="49908" y="79253"/>
                  <a:pt x="49944" y="79246"/>
                </a:cubicBezTo>
                <a:lnTo>
                  <a:pt x="50058" y="79170"/>
                </a:lnTo>
                <a:cubicBezTo>
                  <a:pt x="50058" y="79170"/>
                  <a:pt x="50058" y="79132"/>
                  <a:pt x="50058" y="79132"/>
                </a:cubicBezTo>
                <a:cubicBezTo>
                  <a:pt x="50096" y="79094"/>
                  <a:pt x="50134" y="79056"/>
                  <a:pt x="50134" y="78981"/>
                </a:cubicBezTo>
                <a:cubicBezTo>
                  <a:pt x="50134" y="78943"/>
                  <a:pt x="50134" y="78943"/>
                  <a:pt x="50096" y="78905"/>
                </a:cubicBezTo>
                <a:lnTo>
                  <a:pt x="49982" y="78830"/>
                </a:lnTo>
                <a:cubicBezTo>
                  <a:pt x="49957" y="78817"/>
                  <a:pt x="49936" y="78813"/>
                  <a:pt x="49918" y="78813"/>
                </a:cubicBezTo>
                <a:cubicBezTo>
                  <a:pt x="49881" y="78813"/>
                  <a:pt x="49856" y="78830"/>
                  <a:pt x="49831" y="78830"/>
                </a:cubicBezTo>
                <a:cubicBezTo>
                  <a:pt x="49831" y="78754"/>
                  <a:pt x="49831" y="78527"/>
                  <a:pt x="49642" y="78452"/>
                </a:cubicBezTo>
                <a:close/>
                <a:moveTo>
                  <a:pt x="77657" y="78867"/>
                </a:moveTo>
                <a:lnTo>
                  <a:pt x="77506" y="78981"/>
                </a:lnTo>
                <a:cubicBezTo>
                  <a:pt x="77468" y="79208"/>
                  <a:pt x="77582" y="79321"/>
                  <a:pt x="77847" y="79397"/>
                </a:cubicBezTo>
                <a:lnTo>
                  <a:pt x="77998" y="79246"/>
                </a:lnTo>
                <a:lnTo>
                  <a:pt x="77998" y="79246"/>
                </a:lnTo>
                <a:cubicBezTo>
                  <a:pt x="77998" y="79283"/>
                  <a:pt x="77960" y="79321"/>
                  <a:pt x="77960" y="79321"/>
                </a:cubicBezTo>
                <a:cubicBezTo>
                  <a:pt x="77998" y="79321"/>
                  <a:pt x="78073" y="79321"/>
                  <a:pt x="78149" y="79246"/>
                </a:cubicBezTo>
                <a:lnTo>
                  <a:pt x="78187" y="79132"/>
                </a:lnTo>
                <a:lnTo>
                  <a:pt x="78149" y="79056"/>
                </a:lnTo>
                <a:cubicBezTo>
                  <a:pt x="78036" y="78981"/>
                  <a:pt x="77884" y="78905"/>
                  <a:pt x="77657" y="78867"/>
                </a:cubicBezTo>
                <a:close/>
                <a:moveTo>
                  <a:pt x="56372" y="79019"/>
                </a:moveTo>
                <a:cubicBezTo>
                  <a:pt x="56221" y="79019"/>
                  <a:pt x="56107" y="79094"/>
                  <a:pt x="56069" y="79208"/>
                </a:cubicBezTo>
                <a:lnTo>
                  <a:pt x="56069" y="79321"/>
                </a:lnTo>
                <a:cubicBezTo>
                  <a:pt x="56152" y="79376"/>
                  <a:pt x="56235" y="79412"/>
                  <a:pt x="56304" y="79412"/>
                </a:cubicBezTo>
                <a:cubicBezTo>
                  <a:pt x="56329" y="79412"/>
                  <a:pt x="56352" y="79407"/>
                  <a:pt x="56372" y="79397"/>
                </a:cubicBezTo>
                <a:cubicBezTo>
                  <a:pt x="56447" y="79359"/>
                  <a:pt x="56523" y="79283"/>
                  <a:pt x="56523" y="79208"/>
                </a:cubicBezTo>
                <a:cubicBezTo>
                  <a:pt x="56523" y="79170"/>
                  <a:pt x="56523" y="79132"/>
                  <a:pt x="56485" y="79094"/>
                </a:cubicBezTo>
                <a:lnTo>
                  <a:pt x="56372" y="79019"/>
                </a:lnTo>
                <a:close/>
                <a:moveTo>
                  <a:pt x="15357" y="78748"/>
                </a:moveTo>
                <a:cubicBezTo>
                  <a:pt x="15144" y="78748"/>
                  <a:pt x="14775" y="78880"/>
                  <a:pt x="14708" y="78981"/>
                </a:cubicBezTo>
                <a:lnTo>
                  <a:pt x="14859" y="79056"/>
                </a:lnTo>
                <a:lnTo>
                  <a:pt x="14859" y="79170"/>
                </a:lnTo>
                <a:cubicBezTo>
                  <a:pt x="14859" y="79179"/>
                  <a:pt x="14859" y="79189"/>
                  <a:pt x="14859" y="79208"/>
                </a:cubicBezTo>
                <a:cubicBezTo>
                  <a:pt x="14859" y="79435"/>
                  <a:pt x="15048" y="79472"/>
                  <a:pt x="15086" y="79472"/>
                </a:cubicBezTo>
                <a:lnTo>
                  <a:pt x="15161" y="79435"/>
                </a:lnTo>
                <a:cubicBezTo>
                  <a:pt x="15199" y="79435"/>
                  <a:pt x="15237" y="79397"/>
                  <a:pt x="15237" y="79359"/>
                </a:cubicBezTo>
                <a:cubicBezTo>
                  <a:pt x="15291" y="79386"/>
                  <a:pt x="15344" y="79412"/>
                  <a:pt x="15411" y="79412"/>
                </a:cubicBezTo>
                <a:cubicBezTo>
                  <a:pt x="15439" y="79412"/>
                  <a:pt x="15469" y="79408"/>
                  <a:pt x="15502" y="79397"/>
                </a:cubicBezTo>
                <a:lnTo>
                  <a:pt x="15653" y="79321"/>
                </a:lnTo>
                <a:cubicBezTo>
                  <a:pt x="15653" y="79321"/>
                  <a:pt x="15653" y="79283"/>
                  <a:pt x="15653" y="79246"/>
                </a:cubicBezTo>
                <a:cubicBezTo>
                  <a:pt x="15653" y="79283"/>
                  <a:pt x="15615" y="79321"/>
                  <a:pt x="15577" y="79321"/>
                </a:cubicBezTo>
                <a:lnTo>
                  <a:pt x="15691" y="79208"/>
                </a:lnTo>
                <a:lnTo>
                  <a:pt x="15691" y="79170"/>
                </a:lnTo>
                <a:cubicBezTo>
                  <a:pt x="15691" y="78981"/>
                  <a:pt x="15615" y="78830"/>
                  <a:pt x="15426" y="78754"/>
                </a:cubicBezTo>
                <a:cubicBezTo>
                  <a:pt x="15406" y="78750"/>
                  <a:pt x="15383" y="78748"/>
                  <a:pt x="15357" y="78748"/>
                </a:cubicBezTo>
                <a:close/>
                <a:moveTo>
                  <a:pt x="29193" y="78962"/>
                </a:moveTo>
                <a:cubicBezTo>
                  <a:pt x="29131" y="78962"/>
                  <a:pt x="29075" y="78981"/>
                  <a:pt x="29037" y="79019"/>
                </a:cubicBezTo>
                <a:cubicBezTo>
                  <a:pt x="28923" y="79056"/>
                  <a:pt x="28848" y="79170"/>
                  <a:pt x="28886" y="79321"/>
                </a:cubicBezTo>
                <a:lnTo>
                  <a:pt x="28999" y="79397"/>
                </a:lnTo>
                <a:lnTo>
                  <a:pt x="29037" y="79397"/>
                </a:lnTo>
                <a:lnTo>
                  <a:pt x="29075" y="79510"/>
                </a:lnTo>
                <a:cubicBezTo>
                  <a:pt x="29119" y="79521"/>
                  <a:pt x="29160" y="79526"/>
                  <a:pt x="29198" y="79526"/>
                </a:cubicBezTo>
                <a:cubicBezTo>
                  <a:pt x="29289" y="79526"/>
                  <a:pt x="29361" y="79499"/>
                  <a:pt x="29415" y="79472"/>
                </a:cubicBezTo>
                <a:lnTo>
                  <a:pt x="29566" y="79359"/>
                </a:lnTo>
                <a:cubicBezTo>
                  <a:pt x="29566" y="79359"/>
                  <a:pt x="29566" y="79321"/>
                  <a:pt x="29566" y="79283"/>
                </a:cubicBezTo>
                <a:cubicBezTo>
                  <a:pt x="29566" y="79170"/>
                  <a:pt x="29491" y="79056"/>
                  <a:pt x="29377" y="79019"/>
                </a:cubicBezTo>
                <a:cubicBezTo>
                  <a:pt x="29320" y="78981"/>
                  <a:pt x="29254" y="78962"/>
                  <a:pt x="29193" y="78962"/>
                </a:cubicBezTo>
                <a:close/>
                <a:moveTo>
                  <a:pt x="4725" y="79325"/>
                </a:moveTo>
                <a:cubicBezTo>
                  <a:pt x="4648" y="79325"/>
                  <a:pt x="4562" y="79351"/>
                  <a:pt x="4500" y="79435"/>
                </a:cubicBezTo>
                <a:lnTo>
                  <a:pt x="4538" y="79624"/>
                </a:lnTo>
                <a:cubicBezTo>
                  <a:pt x="4575" y="79624"/>
                  <a:pt x="4575" y="79624"/>
                  <a:pt x="4575" y="79661"/>
                </a:cubicBezTo>
                <a:lnTo>
                  <a:pt x="4689" y="79775"/>
                </a:lnTo>
                <a:cubicBezTo>
                  <a:pt x="4733" y="79781"/>
                  <a:pt x="4775" y="79784"/>
                  <a:pt x="4815" y="79784"/>
                </a:cubicBezTo>
                <a:cubicBezTo>
                  <a:pt x="5013" y="79784"/>
                  <a:pt x="5155" y="79706"/>
                  <a:pt x="5218" y="79548"/>
                </a:cubicBezTo>
                <a:lnTo>
                  <a:pt x="5029" y="79397"/>
                </a:lnTo>
                <a:cubicBezTo>
                  <a:pt x="4991" y="79397"/>
                  <a:pt x="4953" y="79397"/>
                  <a:pt x="4878" y="79359"/>
                </a:cubicBezTo>
                <a:cubicBezTo>
                  <a:pt x="4844" y="79342"/>
                  <a:pt x="4787" y="79325"/>
                  <a:pt x="4725" y="79325"/>
                </a:cubicBezTo>
                <a:close/>
                <a:moveTo>
                  <a:pt x="568" y="79775"/>
                </a:moveTo>
                <a:cubicBezTo>
                  <a:pt x="454" y="79775"/>
                  <a:pt x="303" y="79850"/>
                  <a:pt x="303" y="80002"/>
                </a:cubicBezTo>
                <a:lnTo>
                  <a:pt x="417" y="80115"/>
                </a:lnTo>
                <a:cubicBezTo>
                  <a:pt x="417" y="80115"/>
                  <a:pt x="417" y="80153"/>
                  <a:pt x="454" y="80153"/>
                </a:cubicBezTo>
                <a:cubicBezTo>
                  <a:pt x="492" y="80153"/>
                  <a:pt x="568" y="80191"/>
                  <a:pt x="719" y="80191"/>
                </a:cubicBezTo>
                <a:lnTo>
                  <a:pt x="832" y="80115"/>
                </a:lnTo>
                <a:cubicBezTo>
                  <a:pt x="832" y="80077"/>
                  <a:pt x="832" y="80039"/>
                  <a:pt x="832" y="80002"/>
                </a:cubicBezTo>
                <a:cubicBezTo>
                  <a:pt x="832" y="79850"/>
                  <a:pt x="719" y="79775"/>
                  <a:pt x="568" y="79775"/>
                </a:cubicBezTo>
                <a:close/>
                <a:moveTo>
                  <a:pt x="16362" y="79760"/>
                </a:moveTo>
                <a:cubicBezTo>
                  <a:pt x="16339" y="79760"/>
                  <a:pt x="16316" y="79765"/>
                  <a:pt x="16296" y="79775"/>
                </a:cubicBezTo>
                <a:cubicBezTo>
                  <a:pt x="16182" y="79775"/>
                  <a:pt x="16031" y="79888"/>
                  <a:pt x="16031" y="80002"/>
                </a:cubicBezTo>
                <a:cubicBezTo>
                  <a:pt x="16031" y="80077"/>
                  <a:pt x="16107" y="80153"/>
                  <a:pt x="16182" y="80191"/>
                </a:cubicBezTo>
                <a:lnTo>
                  <a:pt x="16334" y="80002"/>
                </a:lnTo>
                <a:lnTo>
                  <a:pt x="16334" y="80002"/>
                </a:lnTo>
                <a:cubicBezTo>
                  <a:pt x="16334" y="80039"/>
                  <a:pt x="16296" y="80077"/>
                  <a:pt x="16296" y="80077"/>
                </a:cubicBezTo>
                <a:cubicBezTo>
                  <a:pt x="16371" y="80077"/>
                  <a:pt x="16447" y="80077"/>
                  <a:pt x="16485" y="80039"/>
                </a:cubicBezTo>
                <a:lnTo>
                  <a:pt x="16560" y="79926"/>
                </a:lnTo>
                <a:lnTo>
                  <a:pt x="16523" y="79850"/>
                </a:lnTo>
                <a:cubicBezTo>
                  <a:pt x="16495" y="79795"/>
                  <a:pt x="16427" y="79760"/>
                  <a:pt x="16362" y="79760"/>
                </a:cubicBezTo>
                <a:close/>
                <a:moveTo>
                  <a:pt x="86293" y="79608"/>
                </a:moveTo>
                <a:cubicBezTo>
                  <a:pt x="86265" y="79608"/>
                  <a:pt x="86235" y="79613"/>
                  <a:pt x="86202" y="79624"/>
                </a:cubicBezTo>
                <a:cubicBezTo>
                  <a:pt x="86164" y="79624"/>
                  <a:pt x="86126" y="79661"/>
                  <a:pt x="86126" y="79737"/>
                </a:cubicBezTo>
                <a:lnTo>
                  <a:pt x="86202" y="79813"/>
                </a:lnTo>
                <a:cubicBezTo>
                  <a:pt x="86164" y="79850"/>
                  <a:pt x="86164" y="79888"/>
                  <a:pt x="86164" y="79888"/>
                </a:cubicBezTo>
                <a:lnTo>
                  <a:pt x="86126" y="79926"/>
                </a:lnTo>
                <a:lnTo>
                  <a:pt x="86240" y="80077"/>
                </a:lnTo>
                <a:cubicBezTo>
                  <a:pt x="86240" y="80077"/>
                  <a:pt x="86278" y="80077"/>
                  <a:pt x="86278" y="80115"/>
                </a:cubicBezTo>
                <a:cubicBezTo>
                  <a:pt x="86353" y="80153"/>
                  <a:pt x="86429" y="80191"/>
                  <a:pt x="86580" y="80191"/>
                </a:cubicBezTo>
                <a:lnTo>
                  <a:pt x="86694" y="80039"/>
                </a:lnTo>
                <a:cubicBezTo>
                  <a:pt x="86656" y="79964"/>
                  <a:pt x="86656" y="79926"/>
                  <a:pt x="86656" y="79888"/>
                </a:cubicBezTo>
                <a:cubicBezTo>
                  <a:pt x="86656" y="79813"/>
                  <a:pt x="86656" y="79737"/>
                  <a:pt x="86580" y="79661"/>
                </a:cubicBezTo>
                <a:lnTo>
                  <a:pt x="86429" y="79737"/>
                </a:lnTo>
                <a:cubicBezTo>
                  <a:pt x="86429" y="79699"/>
                  <a:pt x="86429" y="79699"/>
                  <a:pt x="86429" y="79699"/>
                </a:cubicBezTo>
                <a:cubicBezTo>
                  <a:pt x="86441" y="79687"/>
                  <a:pt x="86454" y="79682"/>
                  <a:pt x="86465" y="79682"/>
                </a:cubicBezTo>
                <a:cubicBezTo>
                  <a:pt x="86488" y="79682"/>
                  <a:pt x="86504" y="79699"/>
                  <a:pt x="86504" y="79699"/>
                </a:cubicBezTo>
                <a:cubicBezTo>
                  <a:pt x="86504" y="79699"/>
                  <a:pt x="86467" y="79661"/>
                  <a:pt x="86467" y="79661"/>
                </a:cubicBezTo>
                <a:cubicBezTo>
                  <a:pt x="86413" y="79635"/>
                  <a:pt x="86360" y="79608"/>
                  <a:pt x="86293" y="79608"/>
                </a:cubicBezTo>
                <a:close/>
                <a:moveTo>
                  <a:pt x="55729" y="79435"/>
                </a:moveTo>
                <a:cubicBezTo>
                  <a:pt x="55578" y="79435"/>
                  <a:pt x="55502" y="79435"/>
                  <a:pt x="55427" y="79510"/>
                </a:cubicBezTo>
                <a:cubicBezTo>
                  <a:pt x="55389" y="79548"/>
                  <a:pt x="55313" y="79661"/>
                  <a:pt x="55389" y="79850"/>
                </a:cubicBezTo>
                <a:lnTo>
                  <a:pt x="55502" y="79926"/>
                </a:lnTo>
                <a:lnTo>
                  <a:pt x="55653" y="79926"/>
                </a:lnTo>
                <a:cubicBezTo>
                  <a:pt x="55616" y="79964"/>
                  <a:pt x="55578" y="79964"/>
                  <a:pt x="55540" y="80002"/>
                </a:cubicBezTo>
                <a:cubicBezTo>
                  <a:pt x="55502" y="80039"/>
                  <a:pt x="55464" y="80039"/>
                  <a:pt x="55464" y="80077"/>
                </a:cubicBezTo>
                <a:lnTo>
                  <a:pt x="55427" y="80266"/>
                </a:lnTo>
                <a:cubicBezTo>
                  <a:pt x="55497" y="80313"/>
                  <a:pt x="55596" y="80345"/>
                  <a:pt x="55688" y="80345"/>
                </a:cubicBezTo>
                <a:cubicBezTo>
                  <a:pt x="55745" y="80345"/>
                  <a:pt x="55799" y="80333"/>
                  <a:pt x="55842" y="80304"/>
                </a:cubicBezTo>
                <a:cubicBezTo>
                  <a:pt x="55956" y="80266"/>
                  <a:pt x="56032" y="80191"/>
                  <a:pt x="56032" y="80077"/>
                </a:cubicBezTo>
                <a:cubicBezTo>
                  <a:pt x="56032" y="80039"/>
                  <a:pt x="56032" y="80002"/>
                  <a:pt x="56032" y="79964"/>
                </a:cubicBezTo>
                <a:lnTo>
                  <a:pt x="55994" y="79926"/>
                </a:lnTo>
                <a:cubicBezTo>
                  <a:pt x="55918" y="79888"/>
                  <a:pt x="55842" y="79850"/>
                  <a:pt x="55805" y="79850"/>
                </a:cubicBezTo>
                <a:cubicBezTo>
                  <a:pt x="55767" y="79850"/>
                  <a:pt x="55767" y="79888"/>
                  <a:pt x="55729" y="79888"/>
                </a:cubicBezTo>
                <a:cubicBezTo>
                  <a:pt x="55842" y="79813"/>
                  <a:pt x="55842" y="79699"/>
                  <a:pt x="55842" y="79624"/>
                </a:cubicBezTo>
                <a:cubicBezTo>
                  <a:pt x="55842" y="79586"/>
                  <a:pt x="55842" y="79586"/>
                  <a:pt x="55842" y="79548"/>
                </a:cubicBezTo>
                <a:lnTo>
                  <a:pt x="55729" y="79435"/>
                </a:lnTo>
                <a:close/>
                <a:moveTo>
                  <a:pt x="13611" y="80002"/>
                </a:moveTo>
                <a:lnTo>
                  <a:pt x="13498" y="80115"/>
                </a:lnTo>
                <a:lnTo>
                  <a:pt x="13498" y="80153"/>
                </a:lnTo>
                <a:cubicBezTo>
                  <a:pt x="13498" y="80266"/>
                  <a:pt x="13536" y="80342"/>
                  <a:pt x="13611" y="80418"/>
                </a:cubicBezTo>
                <a:lnTo>
                  <a:pt x="13687" y="80455"/>
                </a:lnTo>
                <a:cubicBezTo>
                  <a:pt x="13838" y="80455"/>
                  <a:pt x="13914" y="80418"/>
                  <a:pt x="13952" y="80380"/>
                </a:cubicBezTo>
                <a:lnTo>
                  <a:pt x="14027" y="80304"/>
                </a:lnTo>
                <a:lnTo>
                  <a:pt x="14027" y="80229"/>
                </a:lnTo>
                <a:cubicBezTo>
                  <a:pt x="14027" y="80153"/>
                  <a:pt x="13989" y="80077"/>
                  <a:pt x="13952" y="80077"/>
                </a:cubicBezTo>
                <a:cubicBezTo>
                  <a:pt x="13876" y="80002"/>
                  <a:pt x="13763" y="80002"/>
                  <a:pt x="13611" y="80002"/>
                </a:cubicBezTo>
                <a:close/>
                <a:moveTo>
                  <a:pt x="48432" y="80039"/>
                </a:moveTo>
                <a:lnTo>
                  <a:pt x="48281" y="80191"/>
                </a:lnTo>
                <a:cubicBezTo>
                  <a:pt x="48281" y="80229"/>
                  <a:pt x="48243" y="80229"/>
                  <a:pt x="48243" y="80266"/>
                </a:cubicBezTo>
                <a:lnTo>
                  <a:pt x="48357" y="80455"/>
                </a:lnTo>
                <a:lnTo>
                  <a:pt x="48470" y="80455"/>
                </a:lnTo>
                <a:lnTo>
                  <a:pt x="48583" y="80380"/>
                </a:lnTo>
                <a:cubicBezTo>
                  <a:pt x="48621" y="80380"/>
                  <a:pt x="48659" y="80304"/>
                  <a:pt x="48659" y="80229"/>
                </a:cubicBezTo>
                <a:cubicBezTo>
                  <a:pt x="48659" y="80191"/>
                  <a:pt x="48621" y="80115"/>
                  <a:pt x="48432" y="80039"/>
                </a:cubicBezTo>
                <a:close/>
                <a:moveTo>
                  <a:pt x="10549" y="80115"/>
                </a:moveTo>
                <a:cubicBezTo>
                  <a:pt x="10436" y="80153"/>
                  <a:pt x="10246" y="80191"/>
                  <a:pt x="10209" y="80342"/>
                </a:cubicBezTo>
                <a:lnTo>
                  <a:pt x="10246" y="80455"/>
                </a:lnTo>
                <a:cubicBezTo>
                  <a:pt x="10322" y="80531"/>
                  <a:pt x="10398" y="80531"/>
                  <a:pt x="10473" y="80531"/>
                </a:cubicBezTo>
                <a:cubicBezTo>
                  <a:pt x="10625" y="80531"/>
                  <a:pt x="10738" y="80380"/>
                  <a:pt x="10814" y="80266"/>
                </a:cubicBezTo>
                <a:lnTo>
                  <a:pt x="10625" y="80115"/>
                </a:lnTo>
                <a:close/>
                <a:moveTo>
                  <a:pt x="34511" y="80139"/>
                </a:moveTo>
                <a:cubicBezTo>
                  <a:pt x="34429" y="80139"/>
                  <a:pt x="34358" y="80181"/>
                  <a:pt x="34330" y="80266"/>
                </a:cubicBezTo>
                <a:lnTo>
                  <a:pt x="34406" y="80455"/>
                </a:lnTo>
                <a:cubicBezTo>
                  <a:pt x="34368" y="80455"/>
                  <a:pt x="34368" y="80418"/>
                  <a:pt x="34368" y="80418"/>
                </a:cubicBezTo>
                <a:lnTo>
                  <a:pt x="34368" y="80455"/>
                </a:lnTo>
                <a:lnTo>
                  <a:pt x="34481" y="80607"/>
                </a:lnTo>
                <a:cubicBezTo>
                  <a:pt x="34557" y="80607"/>
                  <a:pt x="34670" y="80607"/>
                  <a:pt x="34708" y="80569"/>
                </a:cubicBezTo>
                <a:cubicBezTo>
                  <a:pt x="34784" y="80531"/>
                  <a:pt x="34784" y="80455"/>
                  <a:pt x="34784" y="80418"/>
                </a:cubicBezTo>
                <a:cubicBezTo>
                  <a:pt x="34784" y="80304"/>
                  <a:pt x="34708" y="80191"/>
                  <a:pt x="34595" y="80153"/>
                </a:cubicBezTo>
                <a:cubicBezTo>
                  <a:pt x="34566" y="80143"/>
                  <a:pt x="34538" y="80139"/>
                  <a:pt x="34511" y="80139"/>
                </a:cubicBezTo>
                <a:close/>
                <a:moveTo>
                  <a:pt x="68546" y="79586"/>
                </a:moveTo>
                <a:cubicBezTo>
                  <a:pt x="68432" y="79586"/>
                  <a:pt x="68319" y="79586"/>
                  <a:pt x="68243" y="79661"/>
                </a:cubicBezTo>
                <a:cubicBezTo>
                  <a:pt x="68206" y="79699"/>
                  <a:pt x="68130" y="79775"/>
                  <a:pt x="68168" y="79926"/>
                </a:cubicBezTo>
                <a:lnTo>
                  <a:pt x="68281" y="80039"/>
                </a:lnTo>
                <a:cubicBezTo>
                  <a:pt x="68395" y="80039"/>
                  <a:pt x="68470" y="80039"/>
                  <a:pt x="68546" y="80002"/>
                </a:cubicBezTo>
                <a:lnTo>
                  <a:pt x="68546" y="80002"/>
                </a:lnTo>
                <a:lnTo>
                  <a:pt x="68508" y="80039"/>
                </a:lnTo>
                <a:cubicBezTo>
                  <a:pt x="68546" y="80115"/>
                  <a:pt x="68508" y="80191"/>
                  <a:pt x="68470" y="80191"/>
                </a:cubicBezTo>
                <a:lnTo>
                  <a:pt x="68546" y="80380"/>
                </a:lnTo>
                <a:cubicBezTo>
                  <a:pt x="68596" y="80392"/>
                  <a:pt x="68638" y="80397"/>
                  <a:pt x="68673" y="80397"/>
                </a:cubicBezTo>
                <a:cubicBezTo>
                  <a:pt x="68743" y="80397"/>
                  <a:pt x="68785" y="80380"/>
                  <a:pt x="68810" y="80380"/>
                </a:cubicBezTo>
                <a:cubicBezTo>
                  <a:pt x="68848" y="80418"/>
                  <a:pt x="68924" y="80455"/>
                  <a:pt x="68962" y="80493"/>
                </a:cubicBezTo>
                <a:cubicBezTo>
                  <a:pt x="69000" y="80531"/>
                  <a:pt x="69037" y="80569"/>
                  <a:pt x="69075" y="80644"/>
                </a:cubicBezTo>
                <a:lnTo>
                  <a:pt x="69340" y="80607"/>
                </a:lnTo>
                <a:lnTo>
                  <a:pt x="69340" y="80607"/>
                </a:lnTo>
                <a:cubicBezTo>
                  <a:pt x="69340" y="80607"/>
                  <a:pt x="69302" y="80644"/>
                  <a:pt x="69302" y="80644"/>
                </a:cubicBezTo>
                <a:lnTo>
                  <a:pt x="69340" y="80644"/>
                </a:lnTo>
                <a:cubicBezTo>
                  <a:pt x="69415" y="80644"/>
                  <a:pt x="69567" y="80644"/>
                  <a:pt x="69642" y="80531"/>
                </a:cubicBezTo>
                <a:lnTo>
                  <a:pt x="69642" y="80229"/>
                </a:lnTo>
                <a:lnTo>
                  <a:pt x="69529" y="80115"/>
                </a:lnTo>
                <a:cubicBezTo>
                  <a:pt x="69340" y="80077"/>
                  <a:pt x="69226" y="79964"/>
                  <a:pt x="69075" y="79850"/>
                </a:cubicBezTo>
                <a:lnTo>
                  <a:pt x="69037" y="79813"/>
                </a:lnTo>
                <a:lnTo>
                  <a:pt x="68848" y="79850"/>
                </a:lnTo>
                <a:cubicBezTo>
                  <a:pt x="68810" y="79850"/>
                  <a:pt x="68773" y="79888"/>
                  <a:pt x="68735" y="79888"/>
                </a:cubicBezTo>
                <a:lnTo>
                  <a:pt x="68659" y="79888"/>
                </a:lnTo>
                <a:cubicBezTo>
                  <a:pt x="68659" y="79850"/>
                  <a:pt x="68697" y="79775"/>
                  <a:pt x="68659" y="79699"/>
                </a:cubicBezTo>
                <a:lnTo>
                  <a:pt x="68546" y="79586"/>
                </a:lnTo>
                <a:close/>
                <a:moveTo>
                  <a:pt x="43215" y="80191"/>
                </a:moveTo>
                <a:lnTo>
                  <a:pt x="43101" y="80418"/>
                </a:lnTo>
                <a:cubicBezTo>
                  <a:pt x="43064" y="80455"/>
                  <a:pt x="43026" y="80493"/>
                  <a:pt x="43026" y="80607"/>
                </a:cubicBezTo>
                <a:lnTo>
                  <a:pt x="43177" y="80720"/>
                </a:lnTo>
                <a:cubicBezTo>
                  <a:pt x="43290" y="80720"/>
                  <a:pt x="43366" y="80682"/>
                  <a:pt x="43404" y="80644"/>
                </a:cubicBezTo>
                <a:cubicBezTo>
                  <a:pt x="43442" y="80607"/>
                  <a:pt x="43479" y="80569"/>
                  <a:pt x="43479" y="80493"/>
                </a:cubicBezTo>
                <a:cubicBezTo>
                  <a:pt x="43517" y="80455"/>
                  <a:pt x="43555" y="80418"/>
                  <a:pt x="43555" y="80342"/>
                </a:cubicBezTo>
                <a:cubicBezTo>
                  <a:pt x="43555" y="80342"/>
                  <a:pt x="43555" y="80304"/>
                  <a:pt x="43555" y="80304"/>
                </a:cubicBezTo>
                <a:lnTo>
                  <a:pt x="43404" y="80191"/>
                </a:lnTo>
                <a:close/>
                <a:moveTo>
                  <a:pt x="47932" y="80213"/>
                </a:moveTo>
                <a:cubicBezTo>
                  <a:pt x="47909" y="80213"/>
                  <a:pt x="47887" y="80217"/>
                  <a:pt x="47865" y="80229"/>
                </a:cubicBezTo>
                <a:lnTo>
                  <a:pt x="47752" y="80266"/>
                </a:lnTo>
                <a:cubicBezTo>
                  <a:pt x="47676" y="80342"/>
                  <a:pt x="47638" y="80455"/>
                  <a:pt x="47676" y="80607"/>
                </a:cubicBezTo>
                <a:lnTo>
                  <a:pt x="47789" y="80720"/>
                </a:lnTo>
                <a:lnTo>
                  <a:pt x="48054" y="80720"/>
                </a:lnTo>
                <a:lnTo>
                  <a:pt x="48168" y="80607"/>
                </a:lnTo>
                <a:cubicBezTo>
                  <a:pt x="48168" y="80569"/>
                  <a:pt x="48205" y="80531"/>
                  <a:pt x="48205" y="80493"/>
                </a:cubicBezTo>
                <a:cubicBezTo>
                  <a:pt x="48205" y="80418"/>
                  <a:pt x="48168" y="80342"/>
                  <a:pt x="48092" y="80266"/>
                </a:cubicBezTo>
                <a:cubicBezTo>
                  <a:pt x="48038" y="80240"/>
                  <a:pt x="47985" y="80213"/>
                  <a:pt x="47932" y="80213"/>
                </a:cubicBezTo>
                <a:close/>
                <a:moveTo>
                  <a:pt x="52478" y="80607"/>
                </a:moveTo>
                <a:lnTo>
                  <a:pt x="52251" y="80682"/>
                </a:lnTo>
                <a:cubicBezTo>
                  <a:pt x="52251" y="80796"/>
                  <a:pt x="52289" y="80833"/>
                  <a:pt x="52289" y="80871"/>
                </a:cubicBezTo>
                <a:cubicBezTo>
                  <a:pt x="52289" y="80871"/>
                  <a:pt x="52289" y="80833"/>
                  <a:pt x="52289" y="80833"/>
                </a:cubicBezTo>
                <a:lnTo>
                  <a:pt x="52440" y="81022"/>
                </a:lnTo>
                <a:cubicBezTo>
                  <a:pt x="52465" y="81022"/>
                  <a:pt x="52490" y="81039"/>
                  <a:pt x="52527" y="81039"/>
                </a:cubicBezTo>
                <a:cubicBezTo>
                  <a:pt x="52545" y="81039"/>
                  <a:pt x="52566" y="81035"/>
                  <a:pt x="52591" y="81022"/>
                </a:cubicBezTo>
                <a:cubicBezTo>
                  <a:pt x="52667" y="81022"/>
                  <a:pt x="52667" y="80985"/>
                  <a:pt x="52704" y="80909"/>
                </a:cubicBezTo>
                <a:lnTo>
                  <a:pt x="52667" y="80871"/>
                </a:lnTo>
                <a:cubicBezTo>
                  <a:pt x="52704" y="80833"/>
                  <a:pt x="52780" y="80796"/>
                  <a:pt x="52780" y="80758"/>
                </a:cubicBezTo>
                <a:lnTo>
                  <a:pt x="52629" y="80607"/>
                </a:lnTo>
                <a:close/>
                <a:moveTo>
                  <a:pt x="82988" y="80607"/>
                </a:moveTo>
                <a:lnTo>
                  <a:pt x="82875" y="80720"/>
                </a:lnTo>
                <a:cubicBezTo>
                  <a:pt x="82837" y="80871"/>
                  <a:pt x="82875" y="80947"/>
                  <a:pt x="82951" y="81022"/>
                </a:cubicBezTo>
                <a:cubicBezTo>
                  <a:pt x="83026" y="81060"/>
                  <a:pt x="83102" y="81060"/>
                  <a:pt x="83177" y="81060"/>
                </a:cubicBezTo>
                <a:lnTo>
                  <a:pt x="83329" y="80947"/>
                </a:lnTo>
                <a:cubicBezTo>
                  <a:pt x="83329" y="80909"/>
                  <a:pt x="83329" y="80909"/>
                  <a:pt x="83329" y="80871"/>
                </a:cubicBezTo>
                <a:cubicBezTo>
                  <a:pt x="83366" y="80871"/>
                  <a:pt x="83442" y="80833"/>
                  <a:pt x="83442" y="80758"/>
                </a:cubicBezTo>
                <a:lnTo>
                  <a:pt x="83291" y="80607"/>
                </a:lnTo>
                <a:close/>
                <a:moveTo>
                  <a:pt x="43894" y="80360"/>
                </a:moveTo>
                <a:cubicBezTo>
                  <a:pt x="43746" y="80360"/>
                  <a:pt x="43596" y="80400"/>
                  <a:pt x="43517" y="80531"/>
                </a:cubicBezTo>
                <a:lnTo>
                  <a:pt x="43555" y="80644"/>
                </a:lnTo>
                <a:cubicBezTo>
                  <a:pt x="43593" y="80720"/>
                  <a:pt x="43668" y="80758"/>
                  <a:pt x="43706" y="80796"/>
                </a:cubicBezTo>
                <a:cubicBezTo>
                  <a:pt x="43517" y="80796"/>
                  <a:pt x="43404" y="80871"/>
                  <a:pt x="43442" y="81022"/>
                </a:cubicBezTo>
                <a:lnTo>
                  <a:pt x="43593" y="81098"/>
                </a:lnTo>
                <a:lnTo>
                  <a:pt x="43706" y="81098"/>
                </a:lnTo>
                <a:lnTo>
                  <a:pt x="43857" y="81022"/>
                </a:lnTo>
                <a:cubicBezTo>
                  <a:pt x="43857" y="80985"/>
                  <a:pt x="43895" y="80985"/>
                  <a:pt x="43895" y="80909"/>
                </a:cubicBezTo>
                <a:lnTo>
                  <a:pt x="43820" y="80833"/>
                </a:lnTo>
                <a:lnTo>
                  <a:pt x="43820" y="80833"/>
                </a:lnTo>
                <a:cubicBezTo>
                  <a:pt x="43895" y="80871"/>
                  <a:pt x="43895" y="80871"/>
                  <a:pt x="43933" y="80947"/>
                </a:cubicBezTo>
                <a:lnTo>
                  <a:pt x="44122" y="81022"/>
                </a:lnTo>
                <a:cubicBezTo>
                  <a:pt x="44236" y="80985"/>
                  <a:pt x="44462" y="80909"/>
                  <a:pt x="44500" y="80720"/>
                </a:cubicBezTo>
                <a:cubicBezTo>
                  <a:pt x="44500" y="80682"/>
                  <a:pt x="44538" y="80682"/>
                  <a:pt x="44538" y="80644"/>
                </a:cubicBezTo>
                <a:cubicBezTo>
                  <a:pt x="44538" y="80569"/>
                  <a:pt x="44500" y="80493"/>
                  <a:pt x="44349" y="80455"/>
                </a:cubicBezTo>
                <a:lnTo>
                  <a:pt x="44236" y="80380"/>
                </a:lnTo>
                <a:lnTo>
                  <a:pt x="44084" y="80380"/>
                </a:lnTo>
                <a:cubicBezTo>
                  <a:pt x="44026" y="80368"/>
                  <a:pt x="43960" y="80360"/>
                  <a:pt x="43894" y="80360"/>
                </a:cubicBezTo>
                <a:close/>
                <a:moveTo>
                  <a:pt x="53876" y="80796"/>
                </a:moveTo>
                <a:lnTo>
                  <a:pt x="53687" y="80871"/>
                </a:lnTo>
                <a:cubicBezTo>
                  <a:pt x="53687" y="80909"/>
                  <a:pt x="53650" y="80909"/>
                  <a:pt x="53650" y="80985"/>
                </a:cubicBezTo>
                <a:lnTo>
                  <a:pt x="53763" y="81098"/>
                </a:lnTo>
                <a:cubicBezTo>
                  <a:pt x="53763" y="81136"/>
                  <a:pt x="53801" y="81136"/>
                  <a:pt x="53876" y="81174"/>
                </a:cubicBezTo>
                <a:lnTo>
                  <a:pt x="54028" y="81060"/>
                </a:lnTo>
                <a:cubicBezTo>
                  <a:pt x="54028" y="81060"/>
                  <a:pt x="54066" y="81022"/>
                  <a:pt x="54103" y="80985"/>
                </a:cubicBezTo>
                <a:lnTo>
                  <a:pt x="53952" y="80833"/>
                </a:lnTo>
                <a:cubicBezTo>
                  <a:pt x="53952" y="80833"/>
                  <a:pt x="53914" y="80796"/>
                  <a:pt x="53876" y="80796"/>
                </a:cubicBezTo>
                <a:close/>
                <a:moveTo>
                  <a:pt x="7865" y="81249"/>
                </a:moveTo>
                <a:lnTo>
                  <a:pt x="7713" y="81363"/>
                </a:lnTo>
                <a:lnTo>
                  <a:pt x="7713" y="81514"/>
                </a:lnTo>
                <a:lnTo>
                  <a:pt x="7827" y="81627"/>
                </a:lnTo>
                <a:cubicBezTo>
                  <a:pt x="7884" y="81627"/>
                  <a:pt x="7950" y="81637"/>
                  <a:pt x="8011" y="81637"/>
                </a:cubicBezTo>
                <a:cubicBezTo>
                  <a:pt x="8073" y="81637"/>
                  <a:pt x="8129" y="81627"/>
                  <a:pt x="8167" y="81590"/>
                </a:cubicBezTo>
                <a:cubicBezTo>
                  <a:pt x="8205" y="81552"/>
                  <a:pt x="8243" y="81514"/>
                  <a:pt x="8243" y="81438"/>
                </a:cubicBezTo>
                <a:cubicBezTo>
                  <a:pt x="8243" y="81401"/>
                  <a:pt x="8243" y="81363"/>
                  <a:pt x="8243" y="81325"/>
                </a:cubicBezTo>
                <a:lnTo>
                  <a:pt x="8091" y="81249"/>
                </a:lnTo>
                <a:close/>
              </a:path>
            </a:pathLst>
          </a:custGeom>
          <a:solidFill>
            <a:srgbClr val="C8D9AD">
              <a:alpha val="44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947;p40"/>
          <p:cNvSpPr txBox="1">
            <a:spLocks/>
          </p:cNvSpPr>
          <p:nvPr/>
        </p:nvSpPr>
        <p:spPr>
          <a:xfrm>
            <a:off x="5598494" y="3616282"/>
            <a:ext cx="38520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en-US" altLang="ko-KR" dirty="0" smtClean="0">
                <a:latin typeface="+mn-ea"/>
                <a:ea typeface="+mn-ea"/>
              </a:rPr>
              <a:t>201824446 </a:t>
            </a:r>
            <a:r>
              <a:rPr lang="ko-KR" altLang="en-US" dirty="0" smtClean="0">
                <a:latin typeface="+mn-ea"/>
                <a:ea typeface="+mn-ea"/>
              </a:rPr>
              <a:t>김윤재</a:t>
            </a:r>
          </a:p>
          <a:p>
            <a:pPr marL="0" indent="0" algn="l"/>
            <a:r>
              <a:rPr lang="en-US" altLang="ko-KR" dirty="0" smtClean="0">
                <a:latin typeface="+mn-ea"/>
                <a:ea typeface="+mn-ea"/>
              </a:rPr>
              <a:t>201824543 </a:t>
            </a:r>
            <a:r>
              <a:rPr lang="ko-KR" altLang="en-US" dirty="0" smtClean="0">
                <a:latin typeface="+mn-ea"/>
                <a:ea typeface="+mn-ea"/>
              </a:rPr>
              <a:t>이동현</a:t>
            </a:r>
          </a:p>
          <a:p>
            <a:pPr marL="0" indent="0" algn="l"/>
            <a:r>
              <a:rPr lang="en-US" altLang="ko-KR" dirty="0" smtClean="0">
                <a:latin typeface="+mn-ea"/>
                <a:ea typeface="+mn-ea"/>
              </a:rPr>
              <a:t>201824552 </a:t>
            </a:r>
            <a:r>
              <a:rPr lang="ko-KR" altLang="en-US" dirty="0" smtClean="0">
                <a:latin typeface="+mn-ea"/>
                <a:ea typeface="+mn-ea"/>
              </a:rPr>
              <a:t>이영한</a:t>
            </a:r>
            <a:endParaRPr lang="ko-KR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8"/>
          <p:cNvSpPr/>
          <p:nvPr/>
        </p:nvSpPr>
        <p:spPr>
          <a:xfrm>
            <a:off x="3817404" y="944054"/>
            <a:ext cx="1623469" cy="1401468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8"/>
          <p:cNvSpPr txBox="1">
            <a:spLocks noGrp="1"/>
          </p:cNvSpPr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배경 및 필요성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197" name="Google Shape;3197;p48"/>
          <p:cNvSpPr txBox="1">
            <a:spLocks noGrp="1"/>
          </p:cNvSpPr>
          <p:nvPr>
            <p:ph type="title" idx="2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88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862;p60"/>
          <p:cNvSpPr/>
          <p:nvPr/>
        </p:nvSpPr>
        <p:spPr>
          <a:xfrm>
            <a:off x="773834" y="597750"/>
            <a:ext cx="2443500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배경 및 필요성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5093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01</a:t>
            </a:r>
            <a:endParaRPr lang="en-US" dirty="0">
              <a:solidFill>
                <a:schemeClr val="dk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1340566"/>
            <a:ext cx="3948852" cy="315575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283201" y="1578190"/>
            <a:ext cx="2567093" cy="514216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+mn-ea"/>
              </a:rPr>
              <a:t>LG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+mn-ea"/>
              </a:rPr>
              <a:t>전자 식물 재배기 틔운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+mn-ea"/>
              </a:rPr>
              <a:t>1,600,000\</a:t>
            </a:r>
            <a:endParaRPr lang="ko-KR" altLang="en-US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93547" y="3242003"/>
            <a:ext cx="2946399" cy="1059064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50000"/>
                  </a:schemeClr>
                </a:solidFill>
                <a:latin typeface="+mn-ea"/>
              </a:rPr>
              <a:t>아</a:t>
            </a:r>
            <a:r>
              <a:rPr lang="ko-KR" altLang="en-US" dirty="0" err="1" smtClean="0">
                <a:solidFill>
                  <a:schemeClr val="tx1">
                    <a:lumMod val="50000"/>
                  </a:schemeClr>
                </a:solidFill>
                <a:latin typeface="+mn-ea"/>
              </a:rPr>
              <a:t>두이노로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+mn-ea"/>
              </a:rPr>
              <a:t>저비용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+mn-ea"/>
              </a:rPr>
              <a:t>수업을 통해 배운 지식으로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+mn-ea"/>
              </a:rPr>
              <a:t>식물 재배기를 구현해 보고자 함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6536266" y="2216778"/>
            <a:ext cx="277706" cy="900853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83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8"/>
          <p:cNvSpPr/>
          <p:nvPr/>
        </p:nvSpPr>
        <p:spPr>
          <a:xfrm>
            <a:off x="3817404" y="944054"/>
            <a:ext cx="1623469" cy="1401468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8"/>
          <p:cNvSpPr txBox="1">
            <a:spLocks noGrp="1"/>
          </p:cNvSpPr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목표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197" name="Google Shape;3197;p48"/>
          <p:cNvSpPr txBox="1">
            <a:spLocks noGrp="1"/>
          </p:cNvSpPr>
          <p:nvPr>
            <p:ph type="title" idx="2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37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862;p60"/>
          <p:cNvSpPr/>
          <p:nvPr/>
        </p:nvSpPr>
        <p:spPr>
          <a:xfrm>
            <a:off x="773834" y="597750"/>
            <a:ext cx="817899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Google Shape;4062;p65"/>
          <p:cNvSpPr/>
          <p:nvPr/>
        </p:nvSpPr>
        <p:spPr>
          <a:xfrm>
            <a:off x="1421501" y="3950499"/>
            <a:ext cx="3577220" cy="352500"/>
          </a:xfrm>
          <a:prstGeom prst="roundRect">
            <a:avLst>
              <a:gd name="adj" fmla="val 4323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Google Shape;4062;p65"/>
          <p:cNvSpPr/>
          <p:nvPr/>
        </p:nvSpPr>
        <p:spPr>
          <a:xfrm>
            <a:off x="1396682" y="2809642"/>
            <a:ext cx="4584172" cy="352500"/>
          </a:xfrm>
          <a:prstGeom prst="roundRect">
            <a:avLst>
              <a:gd name="adj" fmla="val 4323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Google Shape;4062;p65"/>
          <p:cNvSpPr/>
          <p:nvPr/>
        </p:nvSpPr>
        <p:spPr>
          <a:xfrm>
            <a:off x="1421500" y="1738245"/>
            <a:ext cx="7289007" cy="352500"/>
          </a:xfrm>
          <a:prstGeom prst="roundRect">
            <a:avLst>
              <a:gd name="adj" fmla="val 4323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목표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7" y="108373"/>
            <a:ext cx="8141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02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5" name="Google Shape;4054;p65"/>
          <p:cNvSpPr txBox="1">
            <a:spLocks/>
          </p:cNvSpPr>
          <p:nvPr/>
        </p:nvSpPr>
        <p:spPr>
          <a:xfrm>
            <a:off x="440267" y="1587004"/>
            <a:ext cx="964308" cy="56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000" b="0" dirty="0" smtClean="0"/>
              <a:t>1st.</a:t>
            </a:r>
            <a:endParaRPr lang="en-US" sz="3000" b="0" dirty="0"/>
          </a:p>
        </p:txBody>
      </p:sp>
      <p:sp>
        <p:nvSpPr>
          <p:cNvPr id="6" name="Google Shape;4055;p65"/>
          <p:cNvSpPr txBox="1">
            <a:spLocks/>
          </p:cNvSpPr>
          <p:nvPr/>
        </p:nvSpPr>
        <p:spPr>
          <a:xfrm>
            <a:off x="1426050" y="1686491"/>
            <a:ext cx="7230270" cy="42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  <a:buFont typeface="Poppins"/>
              <a:buNone/>
            </a:pPr>
            <a:r>
              <a:rPr lang="ko-KR" altLang="en-US" sz="2000" dirty="0" err="1" smtClean="0">
                <a:latin typeface="+mj-ea"/>
                <a:ea typeface="+mj-ea"/>
              </a:rPr>
              <a:t>아두이노</a:t>
            </a:r>
            <a:r>
              <a:rPr lang="en-US" altLang="ko-KR" sz="2000" dirty="0" smtClean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smtClean="0">
                <a:latin typeface="+mj-ea"/>
                <a:ea typeface="+mj-ea"/>
              </a:rPr>
              <a:t>센서 및 모터를 이용해 자동 식물 재배 시스템 구현</a:t>
            </a:r>
            <a:endParaRPr lang="en-US" sz="2000" dirty="0">
              <a:latin typeface="+mj-ea"/>
              <a:ea typeface="+mj-ea"/>
            </a:endParaRPr>
          </a:p>
        </p:txBody>
      </p:sp>
      <p:sp>
        <p:nvSpPr>
          <p:cNvPr id="9" name="Google Shape;4056;p65"/>
          <p:cNvSpPr txBox="1">
            <a:spLocks/>
          </p:cNvSpPr>
          <p:nvPr/>
        </p:nvSpPr>
        <p:spPr>
          <a:xfrm>
            <a:off x="73147" y="2766742"/>
            <a:ext cx="1348353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000" b="0" dirty="0" smtClean="0"/>
              <a:t>2nd.</a:t>
            </a:r>
            <a:endParaRPr lang="en-US" sz="3000" b="0" dirty="0"/>
          </a:p>
        </p:txBody>
      </p:sp>
      <p:sp>
        <p:nvSpPr>
          <p:cNvPr id="10" name="Google Shape;4057;p65"/>
          <p:cNvSpPr txBox="1">
            <a:spLocks/>
          </p:cNvSpPr>
          <p:nvPr/>
        </p:nvSpPr>
        <p:spPr>
          <a:xfrm>
            <a:off x="1421500" y="2741516"/>
            <a:ext cx="53679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  <a:buFont typeface="Poppins"/>
              <a:buNone/>
            </a:pPr>
            <a:r>
              <a:rPr lang="ko-KR" altLang="en-US" sz="2000" dirty="0" smtClean="0">
                <a:latin typeface="+mj-ea"/>
                <a:ea typeface="+mj-ea"/>
              </a:rPr>
              <a:t>소모되는 시간</a:t>
            </a:r>
            <a:r>
              <a:rPr lang="en-US" altLang="ko-KR" sz="2000" dirty="0" smtClean="0">
                <a:latin typeface="+mj-ea"/>
                <a:ea typeface="+mj-ea"/>
              </a:rPr>
              <a:t>, </a:t>
            </a:r>
            <a:r>
              <a:rPr lang="ko-KR" altLang="en-US" sz="2000" dirty="0" smtClean="0">
                <a:latin typeface="+mj-ea"/>
                <a:ea typeface="+mj-ea"/>
              </a:rPr>
              <a:t>비용</a:t>
            </a:r>
            <a:r>
              <a:rPr lang="en-US" altLang="ko-KR" sz="2000" dirty="0" smtClean="0">
                <a:latin typeface="+mj-ea"/>
                <a:ea typeface="+mj-ea"/>
              </a:rPr>
              <a:t>, </a:t>
            </a:r>
            <a:r>
              <a:rPr lang="ko-KR" altLang="en-US" sz="2000" dirty="0" smtClean="0">
                <a:latin typeface="+mj-ea"/>
                <a:ea typeface="+mj-ea"/>
              </a:rPr>
              <a:t>노동력 대폭 감소</a:t>
            </a:r>
            <a:endParaRPr lang="en-US" sz="2000" dirty="0">
              <a:latin typeface="+mj-ea"/>
              <a:ea typeface="+mj-ea"/>
            </a:endParaRPr>
          </a:p>
        </p:txBody>
      </p:sp>
      <p:sp>
        <p:nvSpPr>
          <p:cNvPr id="11" name="Google Shape;4058;p65"/>
          <p:cNvSpPr txBox="1">
            <a:spLocks/>
          </p:cNvSpPr>
          <p:nvPr/>
        </p:nvSpPr>
        <p:spPr>
          <a:xfrm>
            <a:off x="386080" y="3864699"/>
            <a:ext cx="1018495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000" b="0" dirty="0" smtClean="0"/>
              <a:t>3th.</a:t>
            </a:r>
            <a:endParaRPr lang="en-US" sz="3000" b="0" dirty="0"/>
          </a:p>
        </p:txBody>
      </p:sp>
      <p:sp>
        <p:nvSpPr>
          <p:cNvPr id="12" name="Google Shape;4059;p65"/>
          <p:cNvSpPr txBox="1">
            <a:spLocks/>
          </p:cNvSpPr>
          <p:nvPr/>
        </p:nvSpPr>
        <p:spPr>
          <a:xfrm>
            <a:off x="1404575" y="3900099"/>
            <a:ext cx="53679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  <a:buFont typeface="Poppins"/>
              <a:buNone/>
            </a:pPr>
            <a:r>
              <a:rPr lang="ko-KR" altLang="en-US" sz="2000" dirty="0" smtClean="0">
                <a:latin typeface="+mj-ea"/>
                <a:ea typeface="+mj-ea"/>
              </a:rPr>
              <a:t>식물 성장에 최적의 환경 제공</a:t>
            </a:r>
            <a:endParaRPr 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89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8"/>
          <p:cNvSpPr/>
          <p:nvPr/>
        </p:nvSpPr>
        <p:spPr>
          <a:xfrm>
            <a:off x="3817404" y="944054"/>
            <a:ext cx="1623469" cy="1401468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8"/>
          <p:cNvSpPr txBox="1">
            <a:spLocks noGrp="1"/>
          </p:cNvSpPr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구조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197" name="Google Shape;3197;p48"/>
          <p:cNvSpPr txBox="1">
            <a:spLocks noGrp="1"/>
          </p:cNvSpPr>
          <p:nvPr>
            <p:ph type="title" idx="2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862;p60"/>
          <p:cNvSpPr/>
          <p:nvPr/>
        </p:nvSpPr>
        <p:spPr>
          <a:xfrm>
            <a:off x="773834" y="597750"/>
            <a:ext cx="817899" cy="457200"/>
          </a:xfrm>
          <a:prstGeom prst="roundRect">
            <a:avLst>
              <a:gd name="adj" fmla="val 1842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5" name="Google Shape;295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21285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구조</a:t>
            </a:r>
            <a:endParaRPr dirty="0">
              <a:solidFill>
                <a:schemeClr val="dk2"/>
              </a:solidFill>
              <a:latin typeface="+mj-ea"/>
              <a:ea typeface="+mj-ea"/>
            </a:endParaRPr>
          </a:p>
        </p:txBody>
      </p:sp>
      <p:sp>
        <p:nvSpPr>
          <p:cNvPr id="7" name="Google Shape;2955;p41"/>
          <p:cNvSpPr txBox="1">
            <a:spLocks/>
          </p:cNvSpPr>
          <p:nvPr/>
        </p:nvSpPr>
        <p:spPr>
          <a:xfrm>
            <a:off x="73148" y="108373"/>
            <a:ext cx="7599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03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825998" y="2773298"/>
            <a:ext cx="1781386" cy="9279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424580" y="2051046"/>
            <a:ext cx="1002453" cy="286350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온도센서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215464" y="2058609"/>
            <a:ext cx="1002453" cy="286350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조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도센서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006348" y="2054255"/>
            <a:ext cx="1364826" cy="286350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토양습도센서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041907" y="875976"/>
            <a:ext cx="1293707" cy="447040"/>
          </a:xfrm>
          <a:prstGeom prst="round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펌프모터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069838" y="889180"/>
            <a:ext cx="1293707" cy="447040"/>
          </a:xfrm>
          <a:prstGeom prst="round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</a:rPr>
              <a:t>LED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전등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09061" y="2867748"/>
            <a:ext cx="1779953" cy="745443"/>
          </a:xfrm>
          <a:prstGeom prst="round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</a:rPr>
              <a:t>Text LCD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34100" y="911313"/>
            <a:ext cx="1293707" cy="447040"/>
          </a:xfrm>
          <a:prstGeom prst="round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스피커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03698" y="4128829"/>
            <a:ext cx="1293707" cy="447040"/>
          </a:xfrm>
          <a:prstGeom prst="round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</a:rPr>
              <a:t>화분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왼쪽 화살표 5"/>
          <p:cNvSpPr/>
          <p:nvPr/>
        </p:nvSpPr>
        <p:spPr>
          <a:xfrm>
            <a:off x="3066502" y="3088640"/>
            <a:ext cx="1505498" cy="311573"/>
          </a:xfrm>
          <a:prstGeom prst="lef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716690" y="3701246"/>
            <a:ext cx="67733" cy="427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5704833" y="2426239"/>
            <a:ext cx="45719" cy="284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 rot="18751317">
            <a:off x="4582472" y="2377000"/>
            <a:ext cx="73707" cy="382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 rot="2746113">
            <a:off x="6707652" y="2341336"/>
            <a:ext cx="51216" cy="4401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위쪽 화살표 25"/>
          <p:cNvSpPr/>
          <p:nvPr/>
        </p:nvSpPr>
        <p:spPr>
          <a:xfrm>
            <a:off x="3880953" y="1456267"/>
            <a:ext cx="45719" cy="5012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위쪽 화살표 27"/>
          <p:cNvSpPr/>
          <p:nvPr/>
        </p:nvSpPr>
        <p:spPr>
          <a:xfrm>
            <a:off x="5716690" y="1456267"/>
            <a:ext cx="45719" cy="5012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위쪽 화살표 28"/>
          <p:cNvSpPr/>
          <p:nvPr/>
        </p:nvSpPr>
        <p:spPr>
          <a:xfrm>
            <a:off x="7738366" y="1458733"/>
            <a:ext cx="45719" cy="5012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60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8"/>
          <p:cNvSpPr/>
          <p:nvPr/>
        </p:nvSpPr>
        <p:spPr>
          <a:xfrm>
            <a:off x="3817404" y="944054"/>
            <a:ext cx="1623469" cy="1401468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8"/>
          <p:cNvSpPr txBox="1">
            <a:spLocks noGrp="1"/>
          </p:cNvSpPr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구현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197" name="Google Shape;3197;p48"/>
          <p:cNvSpPr txBox="1">
            <a:spLocks noGrp="1"/>
          </p:cNvSpPr>
          <p:nvPr>
            <p:ph type="title" idx="2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881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nguage Arts Subject for Middle School - 6th Grade: Vocabulary Skills by Slidesgo">
  <a:themeElements>
    <a:clrScheme name="Simple Light">
      <a:dk1>
        <a:srgbClr val="578A36"/>
      </a:dk1>
      <a:lt1>
        <a:srgbClr val="C8D9AD"/>
      </a:lt1>
      <a:dk2>
        <a:srgbClr val="8EB355"/>
      </a:dk2>
      <a:lt2>
        <a:srgbClr val="4E4937"/>
      </a:lt2>
      <a:accent1>
        <a:srgbClr val="1E3D28"/>
      </a:accent1>
      <a:accent2>
        <a:srgbClr val="3E6949"/>
      </a:accent2>
      <a:accent3>
        <a:srgbClr val="FFFFFF"/>
      </a:accent3>
      <a:accent4>
        <a:srgbClr val="F2B6B6"/>
      </a:accent4>
      <a:accent5>
        <a:srgbClr val="FFCFCA"/>
      </a:accent5>
      <a:accent6>
        <a:srgbClr val="FFE6B3"/>
      </a:accent6>
      <a:hlink>
        <a:srgbClr val="4E49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289</Words>
  <Application>Microsoft Office PowerPoint</Application>
  <PresentationFormat>화면 슬라이드 쇼(16:9)</PresentationFormat>
  <Paragraphs>157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Poppins</vt:lpstr>
      <vt:lpstr>맑은 고딕</vt:lpstr>
      <vt:lpstr>Fira Sans Extra Condensed</vt:lpstr>
      <vt:lpstr>Arial</vt:lpstr>
      <vt:lpstr>Denk One</vt:lpstr>
      <vt:lpstr>Language Arts Subject for Middle School - 6th Grade: Vocabulary Skills by Slidesgo</vt:lpstr>
      <vt:lpstr>SmartFarm  식물키우기 Implement with arduino</vt:lpstr>
      <vt:lpstr>INDEX</vt:lpstr>
      <vt:lpstr>배경 및 필요성</vt:lpstr>
      <vt:lpstr>배경 및 필요성</vt:lpstr>
      <vt:lpstr>목표</vt:lpstr>
      <vt:lpstr>목표</vt:lpstr>
      <vt:lpstr>구조</vt:lpstr>
      <vt:lpstr>구조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시연</vt:lpstr>
      <vt:lpstr>발전 방향</vt:lpstr>
      <vt:lpstr>발전 방향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SmartFarm  식물키우기 Implement with arduino</dc:title>
  <cp:lastModifiedBy>Microsoft 계정</cp:lastModifiedBy>
  <cp:revision>20</cp:revision>
  <dcterms:modified xsi:type="dcterms:W3CDTF">2021-12-22T08:20:48Z</dcterms:modified>
</cp:coreProperties>
</file>